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87" r:id="rId3"/>
    <p:sldId id="288" r:id="rId4"/>
    <p:sldId id="273" r:id="rId5"/>
    <p:sldId id="289" r:id="rId6"/>
    <p:sldId id="290" r:id="rId7"/>
    <p:sldId id="291" r:id="rId8"/>
    <p:sldId id="296" r:id="rId9"/>
    <p:sldId id="292" r:id="rId10"/>
    <p:sldId id="297" r:id="rId11"/>
    <p:sldId id="293" r:id="rId12"/>
    <p:sldId id="294" r:id="rId13"/>
    <p:sldId id="280" r:id="rId14"/>
  </p:sldIdLst>
  <p:sldSz cx="9144000" cy="5143500" type="screen16x9"/>
  <p:notesSz cx="6858000" cy="9144000"/>
  <p:embeddedFontLst>
    <p:embeddedFont>
      <p:font typeface="Karla" pitchFamily="2" charset="0"/>
      <p:regular r:id="rId16"/>
      <p:bold r:id="rId17"/>
      <p:italic r:id="rId18"/>
      <p:boldItalic r:id="rId19"/>
    </p:embeddedFont>
    <p:embeddedFont>
      <p:font typeface="Montserrat" pitchFamily="2" charset="77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1B5"/>
    <a:srgbClr val="DC333A"/>
    <a:srgbClr val="35A6EA"/>
    <a:srgbClr val="42A5F5"/>
    <a:srgbClr val="999999"/>
    <a:srgbClr val="35A7F4"/>
    <a:srgbClr val="FF2A19"/>
    <a:srgbClr val="F44336"/>
    <a:srgbClr val="4CAF50"/>
    <a:srgbClr val="E91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A585D1-29C5-4CD4-9D3C-27CCA05DF419}">
  <a:tblStyle styleId="{F8A585D1-29C5-4CD4-9D3C-27CCA05DF4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5"/>
    <p:restoredTop sz="94863" autoAdjust="0"/>
  </p:normalViewPr>
  <p:slideViewPr>
    <p:cSldViewPr snapToGrid="0">
      <p:cViewPr varScale="1">
        <p:scale>
          <a:sx n="202" d="100"/>
          <a:sy n="202" d="100"/>
        </p:scale>
        <p:origin x="11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7952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898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 + big imag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7516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  <p:sldLayoutId id="2147483658" r:id="rId4"/>
    <p:sldLayoutId id="2147483661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6000">
              <a:srgbClr val="42A5F5"/>
            </a:gs>
            <a:gs pos="100000">
              <a:srgbClr val="3F51B5"/>
            </a:gs>
          </a:gsLst>
          <a:lin ang="2700000" scaled="1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ctrTitle"/>
          </p:nvPr>
        </p:nvSpPr>
        <p:spPr>
          <a:xfrm>
            <a:off x="798576" y="1803515"/>
            <a:ext cx="3713462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en-US" sz="3200" dirty="0">
                <a:solidFill>
                  <a:srgbClr val="999999"/>
                </a:solidFill>
              </a:rPr>
              <a:t>TẬP HUẤN SỬ DỤNG </a:t>
            </a:r>
            <a:r>
              <a:rPr lang="en-US" dirty="0">
                <a:solidFill>
                  <a:srgbClr val="3F51B5"/>
                </a:solidFill>
              </a:rPr>
              <a:t>eNetViet</a:t>
            </a:r>
            <a:endParaRPr dirty="0">
              <a:solidFill>
                <a:srgbClr val="3F51B5"/>
              </a:solidFill>
            </a:endParaRPr>
          </a:p>
        </p:txBody>
      </p:sp>
      <p:grpSp>
        <p:nvGrpSpPr>
          <p:cNvPr id="77" name="Google Shape;77;p14"/>
          <p:cNvGrpSpPr/>
          <p:nvPr/>
        </p:nvGrpSpPr>
        <p:grpSpPr>
          <a:xfrm>
            <a:off x="101073" y="1897000"/>
            <a:ext cx="502625" cy="446586"/>
            <a:chOff x="5292575" y="3681900"/>
            <a:chExt cx="420150" cy="373275"/>
          </a:xfrm>
        </p:grpSpPr>
        <p:sp>
          <p:nvSpPr>
            <p:cNvPr id="78" name="Google Shape;78;p14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" name="Google Shape;827;p41">
            <a:extLst>
              <a:ext uri="{FF2B5EF4-FFF2-40B4-BE49-F238E27FC236}">
                <a16:creationId xmlns:a16="http://schemas.microsoft.com/office/drawing/2014/main" id="{3D704E18-6B23-4B7B-AE0C-7C9AA1ACBC6C}"/>
              </a:ext>
            </a:extLst>
          </p:cNvPr>
          <p:cNvGrpSpPr/>
          <p:nvPr/>
        </p:nvGrpSpPr>
        <p:grpSpPr>
          <a:xfrm>
            <a:off x="5621707" y="1038317"/>
            <a:ext cx="2700861" cy="2590850"/>
            <a:chOff x="5233525" y="4954450"/>
            <a:chExt cx="538275" cy="516350"/>
          </a:xfrm>
        </p:grpSpPr>
        <p:sp>
          <p:nvSpPr>
            <p:cNvPr id="12" name="Google Shape;828;p41">
              <a:extLst>
                <a:ext uri="{FF2B5EF4-FFF2-40B4-BE49-F238E27FC236}">
                  <a16:creationId xmlns:a16="http://schemas.microsoft.com/office/drawing/2014/main" id="{41CE485B-281E-4AD5-97B7-6AFFB6F549D4}"/>
                </a:ext>
              </a:extLst>
            </p:cNvPr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829;p41">
              <a:extLst>
                <a:ext uri="{FF2B5EF4-FFF2-40B4-BE49-F238E27FC236}">
                  <a16:creationId xmlns:a16="http://schemas.microsoft.com/office/drawing/2014/main" id="{B87B1248-2EA6-46EE-AD7C-B228DEB1A5BA}"/>
                </a:ext>
              </a:extLst>
            </p:cNvPr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830;p41">
              <a:extLst>
                <a:ext uri="{FF2B5EF4-FFF2-40B4-BE49-F238E27FC236}">
                  <a16:creationId xmlns:a16="http://schemas.microsoft.com/office/drawing/2014/main" id="{4FE1081A-E0BC-4B81-B1F8-7FBB88F9D6E4}"/>
                </a:ext>
              </a:extLst>
            </p:cNvPr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831;p41">
              <a:extLst>
                <a:ext uri="{FF2B5EF4-FFF2-40B4-BE49-F238E27FC236}">
                  <a16:creationId xmlns:a16="http://schemas.microsoft.com/office/drawing/2014/main" id="{0A9A1483-C8BA-48B9-A650-5EA923DD0DA7}"/>
                </a:ext>
              </a:extLst>
            </p:cNvPr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832;p41">
              <a:extLst>
                <a:ext uri="{FF2B5EF4-FFF2-40B4-BE49-F238E27FC236}">
                  <a16:creationId xmlns:a16="http://schemas.microsoft.com/office/drawing/2014/main" id="{0EB67F99-1ED0-45FE-9812-1B37478A8737}"/>
                </a:ext>
              </a:extLst>
            </p:cNvPr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833;p41">
              <a:extLst>
                <a:ext uri="{FF2B5EF4-FFF2-40B4-BE49-F238E27FC236}">
                  <a16:creationId xmlns:a16="http://schemas.microsoft.com/office/drawing/2014/main" id="{4228CC69-098D-4243-A1EA-D9E70CE1F2B1}"/>
                </a:ext>
              </a:extLst>
            </p:cNvPr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834;p41">
              <a:extLst>
                <a:ext uri="{FF2B5EF4-FFF2-40B4-BE49-F238E27FC236}">
                  <a16:creationId xmlns:a16="http://schemas.microsoft.com/office/drawing/2014/main" id="{E958272F-AFF8-4559-8744-0D8169250BFC}"/>
                </a:ext>
              </a:extLst>
            </p:cNvPr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835;p41">
              <a:extLst>
                <a:ext uri="{FF2B5EF4-FFF2-40B4-BE49-F238E27FC236}">
                  <a16:creationId xmlns:a16="http://schemas.microsoft.com/office/drawing/2014/main" id="{80907789-DCA6-4851-AA5A-6962B959323D}"/>
                </a:ext>
              </a:extLst>
            </p:cNvPr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836;p41">
              <a:extLst>
                <a:ext uri="{FF2B5EF4-FFF2-40B4-BE49-F238E27FC236}">
                  <a16:creationId xmlns:a16="http://schemas.microsoft.com/office/drawing/2014/main" id="{E05B7E7C-DA4D-4838-8EE1-4AACFFC50935}"/>
                </a:ext>
              </a:extLst>
            </p:cNvPr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837;p41">
              <a:extLst>
                <a:ext uri="{FF2B5EF4-FFF2-40B4-BE49-F238E27FC236}">
                  <a16:creationId xmlns:a16="http://schemas.microsoft.com/office/drawing/2014/main" id="{F9D9212C-83F9-4427-B900-69A7552D66F5}"/>
                </a:ext>
              </a:extLst>
            </p:cNvPr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838;p41">
              <a:extLst>
                <a:ext uri="{FF2B5EF4-FFF2-40B4-BE49-F238E27FC236}">
                  <a16:creationId xmlns:a16="http://schemas.microsoft.com/office/drawing/2014/main" id="{5B35181D-573A-4291-852B-C213D4801EC1}"/>
                </a:ext>
              </a:extLst>
            </p:cNvPr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" name="Google Shape;573;p41">
            <a:extLst>
              <a:ext uri="{FF2B5EF4-FFF2-40B4-BE49-F238E27FC236}">
                <a16:creationId xmlns:a16="http://schemas.microsoft.com/office/drawing/2014/main" id="{B3A5AB2E-88F7-4EC3-B721-756CD78CF3F5}"/>
              </a:ext>
            </a:extLst>
          </p:cNvPr>
          <p:cNvSpPr/>
          <p:nvPr/>
        </p:nvSpPr>
        <p:spPr>
          <a:xfrm>
            <a:off x="6307482" y="2889677"/>
            <a:ext cx="1191547" cy="1529367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4" name="Google Shape;575;p41">
            <a:extLst>
              <a:ext uri="{FF2B5EF4-FFF2-40B4-BE49-F238E27FC236}">
                <a16:creationId xmlns:a16="http://schemas.microsoft.com/office/drawing/2014/main" id="{6EAF5708-1F43-4E14-8385-C74813BEACEC}"/>
              </a:ext>
            </a:extLst>
          </p:cNvPr>
          <p:cNvGrpSpPr/>
          <p:nvPr/>
        </p:nvGrpSpPr>
        <p:grpSpPr>
          <a:xfrm>
            <a:off x="7170773" y="637388"/>
            <a:ext cx="1486494" cy="1408071"/>
            <a:chOff x="2583100" y="2973775"/>
            <a:chExt cx="461550" cy="437200"/>
          </a:xfrm>
        </p:grpSpPr>
        <p:sp>
          <p:nvSpPr>
            <p:cNvPr id="25" name="Google Shape;576;p41">
              <a:extLst>
                <a:ext uri="{FF2B5EF4-FFF2-40B4-BE49-F238E27FC236}">
                  <a16:creationId xmlns:a16="http://schemas.microsoft.com/office/drawing/2014/main" id="{FE0FCD53-361D-4A1A-98E6-E64AFAD09805}"/>
                </a:ext>
              </a:extLst>
            </p:cNvPr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577;p41">
              <a:extLst>
                <a:ext uri="{FF2B5EF4-FFF2-40B4-BE49-F238E27FC236}">
                  <a16:creationId xmlns:a16="http://schemas.microsoft.com/office/drawing/2014/main" id="{2FF2F826-F771-4FE0-A95C-2223CD4EA9DB}"/>
                </a:ext>
              </a:extLst>
            </p:cNvPr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Google Shape;574;p41">
            <a:extLst>
              <a:ext uri="{FF2B5EF4-FFF2-40B4-BE49-F238E27FC236}">
                <a16:creationId xmlns:a16="http://schemas.microsoft.com/office/drawing/2014/main" id="{C74FD035-71A1-4F28-8F3F-70C238574723}"/>
              </a:ext>
            </a:extLst>
          </p:cNvPr>
          <p:cNvSpPr/>
          <p:nvPr/>
        </p:nvSpPr>
        <p:spPr>
          <a:xfrm>
            <a:off x="5952670" y="740878"/>
            <a:ext cx="682296" cy="1181998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" name="Google Shape;634;p41">
            <a:extLst>
              <a:ext uri="{FF2B5EF4-FFF2-40B4-BE49-F238E27FC236}">
                <a16:creationId xmlns:a16="http://schemas.microsoft.com/office/drawing/2014/main" id="{FA36DB60-303F-4612-8CBB-BE17A8194B6C}"/>
              </a:ext>
            </a:extLst>
          </p:cNvPr>
          <p:cNvGrpSpPr/>
          <p:nvPr/>
        </p:nvGrpSpPr>
        <p:grpSpPr>
          <a:xfrm>
            <a:off x="6549842" y="1856406"/>
            <a:ext cx="881227" cy="881227"/>
            <a:chOff x="5941025" y="3634400"/>
            <a:chExt cx="467650" cy="467650"/>
          </a:xfrm>
        </p:grpSpPr>
        <p:sp>
          <p:nvSpPr>
            <p:cNvPr id="30" name="Google Shape;635;p41">
              <a:extLst>
                <a:ext uri="{FF2B5EF4-FFF2-40B4-BE49-F238E27FC236}">
                  <a16:creationId xmlns:a16="http://schemas.microsoft.com/office/drawing/2014/main" id="{5E603D1B-DAD1-4FB8-89DD-8ECDE9B1FABC}"/>
                </a:ext>
              </a:extLst>
            </p:cNvPr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636;p41">
              <a:extLst>
                <a:ext uri="{FF2B5EF4-FFF2-40B4-BE49-F238E27FC236}">
                  <a16:creationId xmlns:a16="http://schemas.microsoft.com/office/drawing/2014/main" id="{02028CB9-302F-4996-A1F7-EFEDDD67BCBB}"/>
                </a:ext>
              </a:extLst>
            </p:cNvPr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637;p41">
              <a:extLst>
                <a:ext uri="{FF2B5EF4-FFF2-40B4-BE49-F238E27FC236}">
                  <a16:creationId xmlns:a16="http://schemas.microsoft.com/office/drawing/2014/main" id="{5B5D2CAC-C290-44DA-B8C6-463A36489FB5}"/>
                </a:ext>
              </a:extLst>
            </p:cNvPr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638;p41">
              <a:extLst>
                <a:ext uri="{FF2B5EF4-FFF2-40B4-BE49-F238E27FC236}">
                  <a16:creationId xmlns:a16="http://schemas.microsoft.com/office/drawing/2014/main" id="{3DB840D6-08E8-4B5A-AFBE-DA6987212006}"/>
                </a:ext>
              </a:extLst>
            </p:cNvPr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639;p41">
              <a:extLst>
                <a:ext uri="{FF2B5EF4-FFF2-40B4-BE49-F238E27FC236}">
                  <a16:creationId xmlns:a16="http://schemas.microsoft.com/office/drawing/2014/main" id="{86D13C19-5107-4C42-AD77-16578BDBE753}"/>
                </a:ext>
              </a:extLst>
            </p:cNvPr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640;p41">
              <a:extLst>
                <a:ext uri="{FF2B5EF4-FFF2-40B4-BE49-F238E27FC236}">
                  <a16:creationId xmlns:a16="http://schemas.microsoft.com/office/drawing/2014/main" id="{64A63823-1214-47DE-BF61-2D045A7D6DD9}"/>
                </a:ext>
              </a:extLst>
            </p:cNvPr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95A5985-0111-4349-83F1-9498AEE04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6" y="109565"/>
            <a:ext cx="665896" cy="665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3F51B5"/>
            </a:gs>
            <a:gs pos="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id="{15858AA8-EB9B-474B-A0C1-E7A9C19F4BE6}"/>
              </a:ext>
            </a:extLst>
          </p:cNvPr>
          <p:cNvSpPr/>
          <p:nvPr/>
        </p:nvSpPr>
        <p:spPr>
          <a:xfrm>
            <a:off x="123635" y="3303418"/>
            <a:ext cx="1719827" cy="1748416"/>
          </a:xfrm>
          <a:prstGeom prst="round1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rgbClr val="00B0F0"/>
                </a:gs>
                <a:gs pos="100000">
                  <a:srgbClr val="3F51B5"/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HOẠT ĐỘNG HIỆU QUẢ </a:t>
            </a:r>
            <a:r>
              <a:rPr lang="vi-VN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CHỨC NĂNG ĐĂNG TẢI HOẠT ĐỘNG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CA3682-914E-4CB1-9A87-4818B1487DC6}"/>
              </a:ext>
            </a:extLst>
          </p:cNvPr>
          <p:cNvGrpSpPr/>
          <p:nvPr/>
        </p:nvGrpSpPr>
        <p:grpSpPr>
          <a:xfrm>
            <a:off x="1128679" y="91666"/>
            <a:ext cx="3071117" cy="4814828"/>
            <a:chOff x="1128679" y="91666"/>
            <a:chExt cx="3071117" cy="481482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8D3A6D-ECD1-4B73-90DB-1D0D16B36116}"/>
                </a:ext>
              </a:extLst>
            </p:cNvPr>
            <p:cNvGrpSpPr/>
            <p:nvPr/>
          </p:nvGrpSpPr>
          <p:grpSpPr>
            <a:xfrm>
              <a:off x="1980907" y="237004"/>
              <a:ext cx="2218889" cy="4669490"/>
              <a:chOff x="1980907" y="237004"/>
              <a:chExt cx="2218889" cy="466949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B4C6717C-E224-4B0A-87D0-ABAEED35C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36351" y="899029"/>
                <a:ext cx="1944000" cy="3351542"/>
              </a:xfrm>
              <a:prstGeom prst="rect">
                <a:avLst/>
              </a:prstGeom>
            </p:spPr>
          </p:pic>
          <p:sp>
            <p:nvSpPr>
              <p:cNvPr id="40" name="Google Shape;347;p35">
                <a:extLst>
                  <a:ext uri="{FF2B5EF4-FFF2-40B4-BE49-F238E27FC236}">
                    <a16:creationId xmlns:a16="http://schemas.microsoft.com/office/drawing/2014/main" id="{CFDF5E38-FCA3-442B-856C-E45D1AD3E7B0}"/>
                  </a:ext>
                </a:extLst>
              </p:cNvPr>
              <p:cNvSpPr/>
              <p:nvPr/>
            </p:nvSpPr>
            <p:spPr>
              <a:xfrm>
                <a:off x="1980907" y="237004"/>
                <a:ext cx="2218889" cy="4669490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CCB9C253-75D8-418F-9850-296EEC8309A8}"/>
                </a:ext>
              </a:extLst>
            </p:cNvPr>
            <p:cNvSpPr/>
            <p:nvPr/>
          </p:nvSpPr>
          <p:spPr>
            <a:xfrm>
              <a:off x="1128679" y="91666"/>
              <a:ext cx="1224403" cy="695985"/>
            </a:xfrm>
            <a:prstGeom prst="wedgeEllipseCallout">
              <a:avLst>
                <a:gd name="adj1" fmla="val 42718"/>
                <a:gd name="adj2" fmla="val 52635"/>
              </a:avLst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vi-VN" sz="1200" dirty="0">
                <a:solidFill>
                  <a:srgbClr val="DC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2C1FE6-37BB-44B1-BDA3-AD9986B80891}"/>
              </a:ext>
            </a:extLst>
          </p:cNvPr>
          <p:cNvGrpSpPr/>
          <p:nvPr/>
        </p:nvGrpSpPr>
        <p:grpSpPr>
          <a:xfrm>
            <a:off x="3470323" y="91666"/>
            <a:ext cx="3084976" cy="4814829"/>
            <a:chOff x="3470323" y="91666"/>
            <a:chExt cx="3084976" cy="481482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3643125-7474-4C52-A931-6F7EAADDB23D}"/>
                </a:ext>
              </a:extLst>
            </p:cNvPr>
            <p:cNvGrpSpPr/>
            <p:nvPr/>
          </p:nvGrpSpPr>
          <p:grpSpPr>
            <a:xfrm>
              <a:off x="4336410" y="237004"/>
              <a:ext cx="2218889" cy="4669491"/>
              <a:chOff x="4336410" y="237004"/>
              <a:chExt cx="2218889" cy="466949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0D7B2DD-18EE-4DE8-9210-AA9E09724E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3854" y="894513"/>
                <a:ext cx="1944000" cy="3346533"/>
              </a:xfrm>
              <a:prstGeom prst="rect">
                <a:avLst/>
              </a:prstGeom>
            </p:spPr>
          </p:pic>
          <p:sp>
            <p:nvSpPr>
              <p:cNvPr id="51" name="Google Shape;347;p35">
                <a:extLst>
                  <a:ext uri="{FF2B5EF4-FFF2-40B4-BE49-F238E27FC236}">
                    <a16:creationId xmlns:a16="http://schemas.microsoft.com/office/drawing/2014/main" id="{D5DA0613-E909-49BE-BDF6-8D1B643B10F0}"/>
                  </a:ext>
                </a:extLst>
              </p:cNvPr>
              <p:cNvSpPr/>
              <p:nvPr/>
            </p:nvSpPr>
            <p:spPr>
              <a:xfrm>
                <a:off x="4336410" y="237004"/>
                <a:ext cx="2218889" cy="466949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Speech Bubble: Oval 57">
              <a:extLst>
                <a:ext uri="{FF2B5EF4-FFF2-40B4-BE49-F238E27FC236}">
                  <a16:creationId xmlns:a16="http://schemas.microsoft.com/office/drawing/2014/main" id="{969D54D4-BEB3-4F25-9106-B203BAC0D1DA}"/>
                </a:ext>
              </a:extLst>
            </p:cNvPr>
            <p:cNvSpPr/>
            <p:nvPr/>
          </p:nvSpPr>
          <p:spPr>
            <a:xfrm>
              <a:off x="3470323" y="91666"/>
              <a:ext cx="1224403" cy="695985"/>
            </a:xfrm>
            <a:prstGeom prst="wedgeEllipseCallout">
              <a:avLst>
                <a:gd name="adj1" fmla="val 42718"/>
                <a:gd name="adj2" fmla="val 52635"/>
              </a:avLst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của lớp</a:t>
              </a:r>
              <a:endParaRPr lang="vi-VN" sz="1200" dirty="0">
                <a:solidFill>
                  <a:srgbClr val="DC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FE502C-54A2-466F-9315-9A148D8CDD9E}"/>
              </a:ext>
            </a:extLst>
          </p:cNvPr>
          <p:cNvGrpSpPr/>
          <p:nvPr/>
        </p:nvGrpSpPr>
        <p:grpSpPr>
          <a:xfrm>
            <a:off x="5910847" y="91666"/>
            <a:ext cx="2994641" cy="4814828"/>
            <a:chOff x="5910847" y="91666"/>
            <a:chExt cx="2994641" cy="48148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FB92A3-2ED2-4C8F-BFBB-CB675D315E79}"/>
                </a:ext>
              </a:extLst>
            </p:cNvPr>
            <p:cNvGrpSpPr/>
            <p:nvPr/>
          </p:nvGrpSpPr>
          <p:grpSpPr>
            <a:xfrm>
              <a:off x="6686599" y="237003"/>
              <a:ext cx="2218889" cy="4669491"/>
              <a:chOff x="6686599" y="237003"/>
              <a:chExt cx="2218889" cy="466949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14E486E-8174-4874-939D-3125269DA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24043" y="894513"/>
                <a:ext cx="1944000" cy="3361445"/>
              </a:xfrm>
              <a:prstGeom prst="rect">
                <a:avLst/>
              </a:prstGeom>
            </p:spPr>
          </p:pic>
          <p:sp>
            <p:nvSpPr>
              <p:cNvPr id="53" name="Google Shape;347;p35">
                <a:extLst>
                  <a:ext uri="{FF2B5EF4-FFF2-40B4-BE49-F238E27FC236}">
                    <a16:creationId xmlns:a16="http://schemas.microsoft.com/office/drawing/2014/main" id="{6F80B32A-E378-426D-9C01-B9A51E214D78}"/>
                  </a:ext>
                </a:extLst>
              </p:cNvPr>
              <p:cNvSpPr/>
              <p:nvPr/>
            </p:nvSpPr>
            <p:spPr>
              <a:xfrm>
                <a:off x="6686599" y="237003"/>
                <a:ext cx="2218889" cy="466949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Speech Bubble: Oval 58">
              <a:extLst>
                <a:ext uri="{FF2B5EF4-FFF2-40B4-BE49-F238E27FC236}">
                  <a16:creationId xmlns:a16="http://schemas.microsoft.com/office/drawing/2014/main" id="{2C96A545-2B7E-4238-92BD-E3711570681E}"/>
                </a:ext>
              </a:extLst>
            </p:cNvPr>
            <p:cNvSpPr/>
            <p:nvPr/>
          </p:nvSpPr>
          <p:spPr>
            <a:xfrm>
              <a:off x="5910847" y="91666"/>
              <a:ext cx="1224403" cy="695985"/>
            </a:xfrm>
            <a:prstGeom prst="wedgeEllipseCallout">
              <a:avLst>
                <a:gd name="adj1" fmla="val 42718"/>
                <a:gd name="adj2" fmla="val 52635"/>
              </a:avLst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 tin </a:t>
              </a:r>
              <a:r>
                <a:rPr lang="en-US" sz="1200" dirty="0" err="1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tr</a:t>
              </a:r>
              <a:r>
                <a:rPr lang="vi-VN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ường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281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51B5"/>
            </a:gs>
            <a:gs pos="100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CB7EFA-E9A6-47B1-B26B-CCD27AA1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489" y="320185"/>
            <a:ext cx="2628000" cy="4548737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8D00CB-FB4C-43AD-8497-B581F0D60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778" y="315913"/>
            <a:ext cx="2628000" cy="4533747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5183A-2F93-42D9-AC07-6174A14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96" y="2225629"/>
            <a:ext cx="2691203" cy="7143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1800" b="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tải</a:t>
            </a:r>
            <a:br>
              <a:rPr lang="vi-VN" sz="1800" b="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0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EFED3E-D137-47DA-A41E-6B716D0E2A0C}"/>
              </a:ext>
            </a:extLst>
          </p:cNvPr>
          <p:cNvGrpSpPr/>
          <p:nvPr/>
        </p:nvGrpSpPr>
        <p:grpSpPr>
          <a:xfrm>
            <a:off x="4737678" y="4391516"/>
            <a:ext cx="546796" cy="426185"/>
            <a:chOff x="115558" y="427233"/>
            <a:chExt cx="546796" cy="42618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2845BDC-7BEF-455E-9042-871E4FDB965B}"/>
                </a:ext>
              </a:extLst>
            </p:cNvPr>
            <p:cNvSpPr/>
            <p:nvPr/>
          </p:nvSpPr>
          <p:spPr>
            <a:xfrm>
              <a:off x="245428" y="555994"/>
              <a:ext cx="416926" cy="297424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09134F4-3126-4157-A9E3-8E354DB84F7D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id="{15858AA8-EB9B-474B-A0C1-E7A9C19F4BE6}"/>
              </a:ext>
            </a:extLst>
          </p:cNvPr>
          <p:cNvSpPr/>
          <p:nvPr/>
        </p:nvSpPr>
        <p:spPr>
          <a:xfrm>
            <a:off x="89196" y="3100538"/>
            <a:ext cx="2906045" cy="1935002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 : Chọn tab Hoạt động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Chọn lớp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Chọn nút đăng tải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 : Soạn nội dung 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 : Đính kèm ảnh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6 : Xác nhận đăng bài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7 : Tham gia tương tác, thảo luận trên bài đăng.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A5205C7-8723-4F14-8B12-AA97AE32F50C}"/>
              </a:ext>
            </a:extLst>
          </p:cNvPr>
          <p:cNvGrpSpPr/>
          <p:nvPr/>
        </p:nvGrpSpPr>
        <p:grpSpPr>
          <a:xfrm>
            <a:off x="89197" y="198386"/>
            <a:ext cx="2880122" cy="1864183"/>
            <a:chOff x="-136922" y="432880"/>
            <a:chExt cx="2880122" cy="1864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38CFFDDB-0B77-4DCF-AE91-5387CE7FD3E1}"/>
                </a:ext>
              </a:extLst>
            </p:cNvPr>
            <p:cNvSpPr/>
            <p:nvPr/>
          </p:nvSpPr>
          <p:spPr>
            <a:xfrm>
              <a:off x="-136922" y="555993"/>
              <a:ext cx="2880122" cy="1741070"/>
            </a:xfrm>
            <a:prstGeom prst="flowChartProcess">
              <a:avLst/>
            </a:prstGeom>
            <a:solidFill>
              <a:schemeClr val="bg1"/>
            </a:solidFill>
            <a:ln>
              <a:gradFill>
                <a:gsLst>
                  <a:gs pos="0">
                    <a:srgbClr val="3F51B5"/>
                  </a:gs>
                  <a:gs pos="100000">
                    <a:srgbClr val="42A5F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3F51B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 cô có thể :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 tải hoạt động của lớp mình.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 gia </a:t>
              </a:r>
              <a:r>
                <a:rPr lang="vi-VN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 luận các hoạt động do phụ huynh lớp mình đăng tải.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D3E04E1-4EC3-4B53-AAFE-D2E0968107C2}"/>
                </a:ext>
              </a:extLst>
            </p:cNvPr>
            <p:cNvSpPr/>
            <p:nvPr/>
          </p:nvSpPr>
          <p:spPr>
            <a:xfrm>
              <a:off x="-8451" y="432880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oogle Shape;510;p41">
            <a:extLst>
              <a:ext uri="{FF2B5EF4-FFF2-40B4-BE49-F238E27FC236}">
                <a16:creationId xmlns:a16="http://schemas.microsoft.com/office/drawing/2014/main" id="{F0070E2A-26BB-4CEB-92CD-A1D7E317265C}"/>
              </a:ext>
            </a:extLst>
          </p:cNvPr>
          <p:cNvGrpSpPr/>
          <p:nvPr/>
        </p:nvGrpSpPr>
        <p:grpSpPr>
          <a:xfrm>
            <a:off x="1963613" y="2312983"/>
            <a:ext cx="511696" cy="517534"/>
            <a:chOff x="5290150" y="1636700"/>
            <a:chExt cx="425025" cy="429875"/>
          </a:xfrm>
        </p:grpSpPr>
        <p:sp>
          <p:nvSpPr>
            <p:cNvPr id="39" name="Google Shape;511;p41">
              <a:extLst>
                <a:ext uri="{FF2B5EF4-FFF2-40B4-BE49-F238E27FC236}">
                  <a16:creationId xmlns:a16="http://schemas.microsoft.com/office/drawing/2014/main" id="{D895FE58-579E-447D-A0D8-82CB804BE101}"/>
                </a:ext>
              </a:extLst>
            </p:cNvPr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512;p41">
              <a:extLst>
                <a:ext uri="{FF2B5EF4-FFF2-40B4-BE49-F238E27FC236}">
                  <a16:creationId xmlns:a16="http://schemas.microsoft.com/office/drawing/2014/main" id="{09B21E9E-26CB-4521-95C1-D4F2DC289FB6}"/>
                </a:ext>
              </a:extLst>
            </p:cNvPr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FD3EE0D-5500-4D5F-A6EA-E4D4D195432F}"/>
              </a:ext>
            </a:extLst>
          </p:cNvPr>
          <p:cNvGrpSpPr/>
          <p:nvPr/>
        </p:nvGrpSpPr>
        <p:grpSpPr>
          <a:xfrm>
            <a:off x="5427612" y="207913"/>
            <a:ext cx="418020" cy="413410"/>
            <a:chOff x="250196" y="424672"/>
            <a:chExt cx="418020" cy="41341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CC1043C3-7190-4989-A512-E8BEC747AF93}"/>
                </a:ext>
              </a:extLst>
            </p:cNvPr>
            <p:cNvSpPr/>
            <p:nvPr/>
          </p:nvSpPr>
          <p:spPr>
            <a:xfrm>
              <a:off x="396914" y="555994"/>
              <a:ext cx="271302" cy="282088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A7CE62-D4F1-42D1-A7D5-54D2D50B717E}"/>
                </a:ext>
              </a:extLst>
            </p:cNvPr>
            <p:cNvSpPr/>
            <p:nvPr/>
          </p:nvSpPr>
          <p:spPr>
            <a:xfrm>
              <a:off x="250196" y="424672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F0CC66-F9BE-4D0D-8C60-61ABB91132EC}"/>
              </a:ext>
            </a:extLst>
          </p:cNvPr>
          <p:cNvGrpSpPr/>
          <p:nvPr/>
        </p:nvGrpSpPr>
        <p:grpSpPr>
          <a:xfrm>
            <a:off x="6078242" y="934744"/>
            <a:ext cx="2684758" cy="524922"/>
            <a:chOff x="250196" y="424672"/>
            <a:chExt cx="2632650" cy="524922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25E7EFA-2A00-4B5E-B449-FEB8DE241E6C}"/>
                </a:ext>
              </a:extLst>
            </p:cNvPr>
            <p:cNvSpPr/>
            <p:nvPr/>
          </p:nvSpPr>
          <p:spPr>
            <a:xfrm>
              <a:off x="396914" y="555994"/>
              <a:ext cx="2485932" cy="393600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AFFFE1D-B894-4D6A-A95E-9594495B5DF1}"/>
                </a:ext>
              </a:extLst>
            </p:cNvPr>
            <p:cNvSpPr/>
            <p:nvPr/>
          </p:nvSpPr>
          <p:spPr>
            <a:xfrm>
              <a:off x="250196" y="424672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004B4B4-FA81-4883-B088-4AFBA150EB06}"/>
              </a:ext>
            </a:extLst>
          </p:cNvPr>
          <p:cNvGrpSpPr/>
          <p:nvPr/>
        </p:nvGrpSpPr>
        <p:grpSpPr>
          <a:xfrm>
            <a:off x="6111280" y="4435867"/>
            <a:ext cx="2651720" cy="387343"/>
            <a:chOff x="282593" y="562251"/>
            <a:chExt cx="2600253" cy="38734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8F5500BC-1084-42A8-AD31-2A4E384E1805}"/>
                </a:ext>
              </a:extLst>
            </p:cNvPr>
            <p:cNvSpPr/>
            <p:nvPr/>
          </p:nvSpPr>
          <p:spPr>
            <a:xfrm>
              <a:off x="396914" y="720952"/>
              <a:ext cx="2485932" cy="228642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33AB3BE-6384-4297-8CF2-8A19D81D7DAE}"/>
                </a:ext>
              </a:extLst>
            </p:cNvPr>
            <p:cNvSpPr/>
            <p:nvPr/>
          </p:nvSpPr>
          <p:spPr>
            <a:xfrm>
              <a:off x="282593" y="562251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1675117-6838-4B0E-91A0-2EC3877DE83C}"/>
              </a:ext>
            </a:extLst>
          </p:cNvPr>
          <p:cNvGrpSpPr/>
          <p:nvPr/>
        </p:nvGrpSpPr>
        <p:grpSpPr>
          <a:xfrm>
            <a:off x="8305060" y="218877"/>
            <a:ext cx="513764" cy="404645"/>
            <a:chOff x="160314" y="432173"/>
            <a:chExt cx="513764" cy="404645"/>
          </a:xfrm>
        </p:grpSpPr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BACB0A35-77FF-40B4-824B-24F536ED58B7}"/>
                </a:ext>
              </a:extLst>
            </p:cNvPr>
            <p:cNvSpPr/>
            <p:nvPr/>
          </p:nvSpPr>
          <p:spPr>
            <a:xfrm>
              <a:off x="316660" y="567718"/>
              <a:ext cx="357418" cy="269100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42111BF-0F97-4383-A5B1-556E1DEC57A3}"/>
                </a:ext>
              </a:extLst>
            </p:cNvPr>
            <p:cNvSpPr/>
            <p:nvPr/>
          </p:nvSpPr>
          <p:spPr>
            <a:xfrm>
              <a:off x="160314" y="43217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14BBE83-ED9A-426B-A64B-A658448E33C0}"/>
              </a:ext>
            </a:extLst>
          </p:cNvPr>
          <p:cNvGrpSpPr/>
          <p:nvPr/>
        </p:nvGrpSpPr>
        <p:grpSpPr>
          <a:xfrm>
            <a:off x="3163400" y="4034844"/>
            <a:ext cx="1124809" cy="404645"/>
            <a:chOff x="160314" y="432173"/>
            <a:chExt cx="1124809" cy="40464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D92408C1-B90C-4EA0-99A7-9CFE9ABA727D}"/>
                </a:ext>
              </a:extLst>
            </p:cNvPr>
            <p:cNvSpPr/>
            <p:nvPr/>
          </p:nvSpPr>
          <p:spPr>
            <a:xfrm>
              <a:off x="316659" y="567718"/>
              <a:ext cx="968464" cy="269100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41F33C2-C110-4F25-92FC-F94DDC4A3766}"/>
                </a:ext>
              </a:extLst>
            </p:cNvPr>
            <p:cNvSpPr/>
            <p:nvPr/>
          </p:nvSpPr>
          <p:spPr>
            <a:xfrm>
              <a:off x="160314" y="43217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224AEC1-73FE-462B-927A-1F69ED7E2564}"/>
              </a:ext>
            </a:extLst>
          </p:cNvPr>
          <p:cNvGrpSpPr/>
          <p:nvPr/>
        </p:nvGrpSpPr>
        <p:grpSpPr>
          <a:xfrm>
            <a:off x="3747576" y="521334"/>
            <a:ext cx="824424" cy="413410"/>
            <a:chOff x="250196" y="424672"/>
            <a:chExt cx="824424" cy="41341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6232848-9FDA-4254-A8A4-31E62F97CE14}"/>
                </a:ext>
              </a:extLst>
            </p:cNvPr>
            <p:cNvSpPr/>
            <p:nvPr/>
          </p:nvSpPr>
          <p:spPr>
            <a:xfrm>
              <a:off x="396914" y="555994"/>
              <a:ext cx="677706" cy="282088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1078C43-D1F1-40F4-939D-A3AA6ECBBF17}"/>
                </a:ext>
              </a:extLst>
            </p:cNvPr>
            <p:cNvSpPr/>
            <p:nvPr/>
          </p:nvSpPr>
          <p:spPr>
            <a:xfrm>
              <a:off x="250196" y="424672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8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100000">
              <a:srgbClr val="00B0F0"/>
            </a:gs>
          </a:gsLst>
          <a:lin ang="16200000" scaled="1"/>
          <a:tileRect/>
        </a:gra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00AC1D4-350C-4BE4-A56B-86DED7428AC7}"/>
              </a:ext>
            </a:extLst>
          </p:cNvPr>
          <p:cNvGrpSpPr/>
          <p:nvPr/>
        </p:nvGrpSpPr>
        <p:grpSpPr>
          <a:xfrm>
            <a:off x="414096" y="202399"/>
            <a:ext cx="3952605" cy="4455401"/>
            <a:chOff x="414096" y="202399"/>
            <a:chExt cx="3952605" cy="4455401"/>
          </a:xfrm>
        </p:grpSpPr>
        <p:sp>
          <p:nvSpPr>
            <p:cNvPr id="45" name="Google Shape;291;p31">
              <a:extLst>
                <a:ext uri="{FF2B5EF4-FFF2-40B4-BE49-F238E27FC236}">
                  <a16:creationId xmlns:a16="http://schemas.microsoft.com/office/drawing/2014/main" id="{5259E93C-51AD-421F-B6C7-1B5AD04D29B8}"/>
                </a:ext>
              </a:extLst>
            </p:cNvPr>
            <p:cNvSpPr txBox="1">
              <a:spLocks/>
            </p:cNvSpPr>
            <p:nvPr/>
          </p:nvSpPr>
          <p:spPr>
            <a:xfrm>
              <a:off x="414096" y="350741"/>
              <a:ext cx="1783238" cy="760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r>
                <a:rPr lang="vi-VN" sz="1600" b="0" dirty="0">
                  <a:solidFill>
                    <a:srgbClr val="99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dõi </a:t>
              </a:r>
              <a:r>
                <a:rPr lang="vi-VN" sz="1600" b="0" dirty="0">
                  <a:solidFill>
                    <a:srgbClr val="3F51B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Cổng thông tin </a:t>
              </a:r>
              <a:r>
                <a:rPr lang="vi-VN" sz="1600" b="0" dirty="0">
                  <a:solidFill>
                    <a:srgbClr val="99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nhà trường</a:t>
              </a:r>
              <a:endParaRPr lang="vi-VN" sz="1600" b="0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97A24-8FBA-4C2E-9E05-03F718DD828D}"/>
                </a:ext>
              </a:extLst>
            </p:cNvPr>
            <p:cNvGrpSpPr/>
            <p:nvPr/>
          </p:nvGrpSpPr>
          <p:grpSpPr>
            <a:xfrm>
              <a:off x="2249546" y="202399"/>
              <a:ext cx="2117155" cy="4455401"/>
              <a:chOff x="2249546" y="202399"/>
              <a:chExt cx="2117155" cy="4455401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CF1282DA-4113-405C-8597-2188187E4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8255" y="828097"/>
                <a:ext cx="1859735" cy="3204000"/>
              </a:xfrm>
              <a:prstGeom prst="rect">
                <a:avLst/>
              </a:prstGeom>
            </p:spPr>
          </p:pic>
          <p:sp>
            <p:nvSpPr>
              <p:cNvPr id="41" name="Google Shape;347;p35">
                <a:extLst>
                  <a:ext uri="{FF2B5EF4-FFF2-40B4-BE49-F238E27FC236}">
                    <a16:creationId xmlns:a16="http://schemas.microsoft.com/office/drawing/2014/main" id="{5E433A40-8A56-4417-BA32-C88FBF27B01F}"/>
                  </a:ext>
                </a:extLst>
              </p:cNvPr>
              <p:cNvSpPr/>
              <p:nvPr/>
            </p:nvSpPr>
            <p:spPr>
              <a:xfrm>
                <a:off x="2249546" y="202399"/>
                <a:ext cx="2117155" cy="445540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120916" y="4657751"/>
            <a:ext cx="2897483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rất nhiều</a:t>
            </a:r>
            <a:r>
              <a:rPr lang="vi-VN" sz="2000" b="0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NĂNG </a:t>
            </a:r>
            <a:r>
              <a:rPr lang="vi-VN" sz="2000" b="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sz="2000" b="0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C0DFE7-188D-419A-84AF-BD327A2FC16F}"/>
              </a:ext>
            </a:extLst>
          </p:cNvPr>
          <p:cNvGrpSpPr/>
          <p:nvPr/>
        </p:nvGrpSpPr>
        <p:grpSpPr>
          <a:xfrm>
            <a:off x="398865" y="202398"/>
            <a:ext cx="6206148" cy="4455401"/>
            <a:chOff x="398865" y="202398"/>
            <a:chExt cx="6206148" cy="4455401"/>
          </a:xfrm>
        </p:grpSpPr>
        <p:sp>
          <p:nvSpPr>
            <p:cNvPr id="32" name="Google Shape;291;p31">
              <a:extLst>
                <a:ext uri="{FF2B5EF4-FFF2-40B4-BE49-F238E27FC236}">
                  <a16:creationId xmlns:a16="http://schemas.microsoft.com/office/drawing/2014/main" id="{43B2D52C-3E75-47B4-A45B-AA8067511E1F}"/>
                </a:ext>
              </a:extLst>
            </p:cNvPr>
            <p:cNvSpPr txBox="1">
              <a:spLocks/>
            </p:cNvSpPr>
            <p:nvPr/>
          </p:nvSpPr>
          <p:spPr>
            <a:xfrm>
              <a:off x="398865" y="1564680"/>
              <a:ext cx="1813699" cy="705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r>
                <a:rPr lang="vi-VN" sz="1600" b="0" dirty="0">
                  <a:solidFill>
                    <a:srgbClr val="3F51B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 điểm </a:t>
              </a:r>
              <a:r>
                <a:rPr lang="vi-VN" sz="1600" b="0" dirty="0">
                  <a:solidFill>
                    <a:srgbClr val="99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bộ môn cho học sinh</a:t>
              </a:r>
              <a:endParaRPr lang="vi-VN" sz="1600" b="0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8FD1C75-5C10-4021-8A35-61D7A8887062}"/>
                </a:ext>
              </a:extLst>
            </p:cNvPr>
            <p:cNvGrpSpPr/>
            <p:nvPr/>
          </p:nvGrpSpPr>
          <p:grpSpPr>
            <a:xfrm>
              <a:off x="4487858" y="202398"/>
              <a:ext cx="2117155" cy="4455401"/>
              <a:chOff x="4487858" y="202398"/>
              <a:chExt cx="2117155" cy="445540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A70DC51-0753-42E7-A6BD-48086DC41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0022" y="833959"/>
                <a:ext cx="1852825" cy="3204000"/>
              </a:xfrm>
              <a:prstGeom prst="rect">
                <a:avLst/>
              </a:prstGeom>
            </p:spPr>
          </p:pic>
          <p:sp>
            <p:nvSpPr>
              <p:cNvPr id="36" name="Google Shape;347;p35">
                <a:extLst>
                  <a:ext uri="{FF2B5EF4-FFF2-40B4-BE49-F238E27FC236}">
                    <a16:creationId xmlns:a16="http://schemas.microsoft.com/office/drawing/2014/main" id="{008ADE65-88C8-4B68-BD05-820ED5309443}"/>
                  </a:ext>
                </a:extLst>
              </p:cNvPr>
              <p:cNvSpPr/>
              <p:nvPr/>
            </p:nvSpPr>
            <p:spPr>
              <a:xfrm>
                <a:off x="4487858" y="202398"/>
                <a:ext cx="2117155" cy="445540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2B6D090-DA6B-4239-9694-BCCB35B85C17}"/>
              </a:ext>
            </a:extLst>
          </p:cNvPr>
          <p:cNvGrpSpPr/>
          <p:nvPr/>
        </p:nvGrpSpPr>
        <p:grpSpPr>
          <a:xfrm>
            <a:off x="352829" y="202397"/>
            <a:ext cx="8519800" cy="4455401"/>
            <a:chOff x="352829" y="202397"/>
            <a:chExt cx="8519800" cy="4455401"/>
          </a:xfrm>
        </p:grpSpPr>
        <p:sp>
          <p:nvSpPr>
            <p:cNvPr id="33" name="Google Shape;291;p31">
              <a:extLst>
                <a:ext uri="{FF2B5EF4-FFF2-40B4-BE49-F238E27FC236}">
                  <a16:creationId xmlns:a16="http://schemas.microsoft.com/office/drawing/2014/main" id="{C94341E1-7CEB-4A38-BF99-3A99FCD41C67}"/>
                </a:ext>
              </a:extLst>
            </p:cNvPr>
            <p:cNvSpPr txBox="1">
              <a:spLocks/>
            </p:cNvSpPr>
            <p:nvPr/>
          </p:nvSpPr>
          <p:spPr>
            <a:xfrm>
              <a:off x="352829" y="2648350"/>
              <a:ext cx="1859735" cy="7732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r>
                <a:rPr lang="vi-VN" sz="1600" b="0" dirty="0">
                  <a:solidFill>
                    <a:srgbClr val="99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và gửi  thông báo, văn bản, </a:t>
              </a:r>
              <a:r>
                <a:rPr lang="vi-VN" sz="1600" b="0" dirty="0">
                  <a:solidFill>
                    <a:srgbClr val="3F51B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 tức đa phương tiện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5B624C5-AAC0-400D-89C0-C7C103659338}"/>
                </a:ext>
              </a:extLst>
            </p:cNvPr>
            <p:cNvGrpSpPr/>
            <p:nvPr/>
          </p:nvGrpSpPr>
          <p:grpSpPr>
            <a:xfrm>
              <a:off x="6755474" y="202397"/>
              <a:ext cx="2117155" cy="4455401"/>
              <a:chOff x="6755474" y="202397"/>
              <a:chExt cx="2117155" cy="445540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51C2F3-0DD5-49EC-96F8-11A64A661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6204" y="834707"/>
                <a:ext cx="1872000" cy="3239020"/>
              </a:xfrm>
              <a:prstGeom prst="rect">
                <a:avLst/>
              </a:prstGeom>
            </p:spPr>
          </p:pic>
          <p:sp>
            <p:nvSpPr>
              <p:cNvPr id="31" name="Google Shape;347;p35">
                <a:extLst>
                  <a:ext uri="{FF2B5EF4-FFF2-40B4-BE49-F238E27FC236}">
                    <a16:creationId xmlns:a16="http://schemas.microsoft.com/office/drawing/2014/main" id="{ABC81243-520F-40FC-B9AF-2092F988CBBA}"/>
                  </a:ext>
                </a:extLst>
              </p:cNvPr>
              <p:cNvSpPr/>
              <p:nvPr/>
            </p:nvSpPr>
            <p:spPr>
              <a:xfrm>
                <a:off x="6755474" y="202397"/>
                <a:ext cx="2117155" cy="445540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7" name="Google Shape;500;p41">
            <a:extLst>
              <a:ext uri="{FF2B5EF4-FFF2-40B4-BE49-F238E27FC236}">
                <a16:creationId xmlns:a16="http://schemas.microsoft.com/office/drawing/2014/main" id="{96E97A52-055C-4623-A463-27DAC51CD453}"/>
              </a:ext>
            </a:extLst>
          </p:cNvPr>
          <p:cNvSpPr/>
          <p:nvPr/>
        </p:nvSpPr>
        <p:spPr>
          <a:xfrm>
            <a:off x="322538" y="3702358"/>
            <a:ext cx="502116" cy="502116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F44336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>
            <a:spLocks noGrp="1"/>
          </p:cNvSpPr>
          <p:nvPr>
            <p:ph type="ctrTitle" idx="4294967295"/>
          </p:nvPr>
        </p:nvSpPr>
        <p:spPr>
          <a:xfrm>
            <a:off x="685800" y="1964350"/>
            <a:ext cx="592417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>
                <a:solidFill>
                  <a:srgbClr val="FF5722"/>
                </a:solidFill>
              </a:rPr>
              <a:t>CHÂN THÀNH CẢM ƠN!</a:t>
            </a:r>
            <a:endParaRPr sz="3600" dirty="0">
              <a:solidFill>
                <a:srgbClr val="FF5722"/>
              </a:solidFill>
            </a:endParaRPr>
          </a:p>
        </p:txBody>
      </p:sp>
      <p:sp>
        <p:nvSpPr>
          <p:cNvPr id="387" name="Google Shape;387;p3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C7EDB4-9001-4D24-A80A-6E4E918BC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27" y="1631402"/>
            <a:ext cx="665896" cy="665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6000">
              <a:srgbClr val="42A5F5"/>
            </a:gs>
            <a:gs pos="100000">
              <a:srgbClr val="3F51B5"/>
            </a:gs>
          </a:gsLst>
          <a:lin ang="2700000" scaled="1"/>
        </a:gra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999999"/>
                </a:solidFill>
              </a:rPr>
              <a:t>ỨNG DỤNG KẾT NỐI THÔNG TIN </a:t>
            </a:r>
            <a:r>
              <a:rPr lang="en-US" sz="3200" dirty="0">
                <a:solidFill>
                  <a:srgbClr val="3F51B5"/>
                </a:solidFill>
              </a:rPr>
              <a:t>eNetViet</a:t>
            </a:r>
            <a:endParaRPr sz="3200" dirty="0">
              <a:solidFill>
                <a:srgbClr val="3F51B5"/>
              </a:solidFill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A340B63-D2BA-4E79-B215-647A7F76E32B}"/>
              </a:ext>
            </a:extLst>
          </p:cNvPr>
          <p:cNvGrpSpPr/>
          <p:nvPr/>
        </p:nvGrpSpPr>
        <p:grpSpPr>
          <a:xfrm>
            <a:off x="6462369" y="83669"/>
            <a:ext cx="2324715" cy="4892195"/>
            <a:chOff x="6462369" y="83669"/>
            <a:chExt cx="2324715" cy="48921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FA75EC9-D18F-4B76-9CAC-921A00CF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1068" y="692502"/>
              <a:ext cx="2047315" cy="3600000"/>
            </a:xfrm>
            <a:prstGeom prst="rect">
              <a:avLst/>
            </a:prstGeom>
          </p:spPr>
        </p:pic>
        <p:sp>
          <p:nvSpPr>
            <p:cNvPr id="9" name="Google Shape;347;p35">
              <a:extLst>
                <a:ext uri="{FF2B5EF4-FFF2-40B4-BE49-F238E27FC236}">
                  <a16:creationId xmlns:a16="http://schemas.microsoft.com/office/drawing/2014/main" id="{12ED1C86-E400-4120-A972-E39C46D76E67}"/>
                </a:ext>
              </a:extLst>
            </p:cNvPr>
            <p:cNvSpPr/>
            <p:nvPr/>
          </p:nvSpPr>
          <p:spPr>
            <a:xfrm>
              <a:off x="6462369" y="83669"/>
              <a:ext cx="2324715" cy="4892195"/>
            </a:xfrm>
            <a:custGeom>
              <a:avLst/>
              <a:gdLst/>
              <a:ahLst/>
              <a:cxnLst/>
              <a:rect l="l" t="t" r="r" b="b"/>
              <a:pathLst>
                <a:path w="25999" h="54713" extrusionOk="0">
                  <a:moveTo>
                    <a:pt x="12966" y="2173"/>
                  </a:moveTo>
                  <a:lnTo>
                    <a:pt x="13169" y="2240"/>
                  </a:lnTo>
                  <a:lnTo>
                    <a:pt x="13373" y="2308"/>
                  </a:lnTo>
                  <a:lnTo>
                    <a:pt x="13441" y="2512"/>
                  </a:lnTo>
                  <a:lnTo>
                    <a:pt x="13509" y="2716"/>
                  </a:lnTo>
                  <a:lnTo>
                    <a:pt x="13441" y="2919"/>
                  </a:lnTo>
                  <a:lnTo>
                    <a:pt x="13373" y="3123"/>
                  </a:lnTo>
                  <a:lnTo>
                    <a:pt x="13169" y="3191"/>
                  </a:lnTo>
                  <a:lnTo>
                    <a:pt x="12966" y="3259"/>
                  </a:lnTo>
                  <a:lnTo>
                    <a:pt x="12762" y="3191"/>
                  </a:lnTo>
                  <a:lnTo>
                    <a:pt x="12626" y="3123"/>
                  </a:lnTo>
                  <a:lnTo>
                    <a:pt x="12491" y="2919"/>
                  </a:lnTo>
                  <a:lnTo>
                    <a:pt x="12423" y="2716"/>
                  </a:lnTo>
                  <a:lnTo>
                    <a:pt x="12491" y="2512"/>
                  </a:lnTo>
                  <a:lnTo>
                    <a:pt x="12626" y="2308"/>
                  </a:lnTo>
                  <a:lnTo>
                    <a:pt x="12762" y="2240"/>
                  </a:lnTo>
                  <a:lnTo>
                    <a:pt x="12966" y="2173"/>
                  </a:lnTo>
                  <a:close/>
                  <a:moveTo>
                    <a:pt x="14934" y="4480"/>
                  </a:moveTo>
                  <a:lnTo>
                    <a:pt x="15002" y="4548"/>
                  </a:lnTo>
                  <a:lnTo>
                    <a:pt x="15070" y="4684"/>
                  </a:lnTo>
                  <a:lnTo>
                    <a:pt x="15138" y="4752"/>
                  </a:lnTo>
                  <a:lnTo>
                    <a:pt x="15070" y="4888"/>
                  </a:lnTo>
                  <a:lnTo>
                    <a:pt x="15002" y="5024"/>
                  </a:lnTo>
                  <a:lnTo>
                    <a:pt x="14934" y="5024"/>
                  </a:lnTo>
                  <a:lnTo>
                    <a:pt x="14799" y="5091"/>
                  </a:lnTo>
                  <a:lnTo>
                    <a:pt x="11065" y="5091"/>
                  </a:lnTo>
                  <a:lnTo>
                    <a:pt x="10929" y="5024"/>
                  </a:lnTo>
                  <a:lnTo>
                    <a:pt x="10861" y="5024"/>
                  </a:lnTo>
                  <a:lnTo>
                    <a:pt x="10794" y="4888"/>
                  </a:lnTo>
                  <a:lnTo>
                    <a:pt x="10726" y="4752"/>
                  </a:lnTo>
                  <a:lnTo>
                    <a:pt x="10794" y="4684"/>
                  </a:lnTo>
                  <a:lnTo>
                    <a:pt x="10861" y="4548"/>
                  </a:lnTo>
                  <a:lnTo>
                    <a:pt x="10929" y="4480"/>
                  </a:lnTo>
                  <a:close/>
                  <a:moveTo>
                    <a:pt x="23963" y="7807"/>
                  </a:moveTo>
                  <a:lnTo>
                    <a:pt x="23963" y="7875"/>
                  </a:lnTo>
                  <a:lnTo>
                    <a:pt x="23963" y="46771"/>
                  </a:lnTo>
                  <a:lnTo>
                    <a:pt x="23963" y="46838"/>
                  </a:lnTo>
                  <a:lnTo>
                    <a:pt x="1969" y="46838"/>
                  </a:lnTo>
                  <a:lnTo>
                    <a:pt x="1969" y="46771"/>
                  </a:lnTo>
                  <a:lnTo>
                    <a:pt x="1969" y="7875"/>
                  </a:lnTo>
                  <a:lnTo>
                    <a:pt x="1969" y="7807"/>
                  </a:lnTo>
                  <a:close/>
                  <a:moveTo>
                    <a:pt x="12558" y="48536"/>
                  </a:moveTo>
                  <a:lnTo>
                    <a:pt x="12151" y="48671"/>
                  </a:lnTo>
                  <a:lnTo>
                    <a:pt x="11812" y="48875"/>
                  </a:lnTo>
                  <a:lnTo>
                    <a:pt x="11472" y="49146"/>
                  </a:lnTo>
                  <a:lnTo>
                    <a:pt x="11269" y="49418"/>
                  </a:lnTo>
                  <a:lnTo>
                    <a:pt x="11065" y="49825"/>
                  </a:lnTo>
                  <a:lnTo>
                    <a:pt x="10929" y="50165"/>
                  </a:lnTo>
                  <a:lnTo>
                    <a:pt x="10861" y="50640"/>
                  </a:lnTo>
                  <a:lnTo>
                    <a:pt x="10929" y="51047"/>
                  </a:lnTo>
                  <a:lnTo>
                    <a:pt x="11065" y="51454"/>
                  </a:lnTo>
                  <a:lnTo>
                    <a:pt x="11269" y="51794"/>
                  </a:lnTo>
                  <a:lnTo>
                    <a:pt x="11472" y="52065"/>
                  </a:lnTo>
                  <a:lnTo>
                    <a:pt x="11812" y="52337"/>
                  </a:lnTo>
                  <a:lnTo>
                    <a:pt x="12151" y="52541"/>
                  </a:lnTo>
                  <a:lnTo>
                    <a:pt x="12558" y="52676"/>
                  </a:lnTo>
                  <a:lnTo>
                    <a:pt x="12966" y="52744"/>
                  </a:lnTo>
                  <a:lnTo>
                    <a:pt x="13373" y="52676"/>
                  </a:lnTo>
                  <a:lnTo>
                    <a:pt x="13780" y="52541"/>
                  </a:lnTo>
                  <a:lnTo>
                    <a:pt x="14120" y="52337"/>
                  </a:lnTo>
                  <a:lnTo>
                    <a:pt x="14459" y="52065"/>
                  </a:lnTo>
                  <a:lnTo>
                    <a:pt x="14731" y="51794"/>
                  </a:lnTo>
                  <a:lnTo>
                    <a:pt x="14934" y="51454"/>
                  </a:lnTo>
                  <a:lnTo>
                    <a:pt x="15002" y="51047"/>
                  </a:lnTo>
                  <a:lnTo>
                    <a:pt x="15070" y="50640"/>
                  </a:lnTo>
                  <a:lnTo>
                    <a:pt x="15002" y="50165"/>
                  </a:lnTo>
                  <a:lnTo>
                    <a:pt x="14934" y="49825"/>
                  </a:lnTo>
                  <a:lnTo>
                    <a:pt x="14731" y="49418"/>
                  </a:lnTo>
                  <a:lnTo>
                    <a:pt x="14459" y="49146"/>
                  </a:lnTo>
                  <a:lnTo>
                    <a:pt x="14120" y="48875"/>
                  </a:lnTo>
                  <a:lnTo>
                    <a:pt x="13780" y="48671"/>
                  </a:lnTo>
                  <a:lnTo>
                    <a:pt x="13373" y="48536"/>
                  </a:lnTo>
                  <a:close/>
                  <a:moveTo>
                    <a:pt x="12966" y="48332"/>
                  </a:moveTo>
                  <a:lnTo>
                    <a:pt x="13441" y="48400"/>
                  </a:lnTo>
                  <a:lnTo>
                    <a:pt x="13848" y="48536"/>
                  </a:lnTo>
                  <a:lnTo>
                    <a:pt x="14256" y="48739"/>
                  </a:lnTo>
                  <a:lnTo>
                    <a:pt x="14595" y="49011"/>
                  </a:lnTo>
                  <a:lnTo>
                    <a:pt x="14866" y="49350"/>
                  </a:lnTo>
                  <a:lnTo>
                    <a:pt x="15070" y="49757"/>
                  </a:lnTo>
                  <a:lnTo>
                    <a:pt x="15206" y="50165"/>
                  </a:lnTo>
                  <a:lnTo>
                    <a:pt x="15274" y="50640"/>
                  </a:lnTo>
                  <a:lnTo>
                    <a:pt x="15206" y="51047"/>
                  </a:lnTo>
                  <a:lnTo>
                    <a:pt x="15070" y="51522"/>
                  </a:lnTo>
                  <a:lnTo>
                    <a:pt x="14866" y="51862"/>
                  </a:lnTo>
                  <a:lnTo>
                    <a:pt x="14595" y="52201"/>
                  </a:lnTo>
                  <a:lnTo>
                    <a:pt x="14256" y="52473"/>
                  </a:lnTo>
                  <a:lnTo>
                    <a:pt x="13848" y="52676"/>
                  </a:lnTo>
                  <a:lnTo>
                    <a:pt x="13441" y="52812"/>
                  </a:lnTo>
                  <a:lnTo>
                    <a:pt x="12966" y="52880"/>
                  </a:lnTo>
                  <a:lnTo>
                    <a:pt x="12558" y="52812"/>
                  </a:lnTo>
                  <a:lnTo>
                    <a:pt x="12083" y="52676"/>
                  </a:lnTo>
                  <a:lnTo>
                    <a:pt x="11744" y="52473"/>
                  </a:lnTo>
                  <a:lnTo>
                    <a:pt x="11404" y="52201"/>
                  </a:lnTo>
                  <a:lnTo>
                    <a:pt x="11133" y="51862"/>
                  </a:lnTo>
                  <a:lnTo>
                    <a:pt x="10929" y="51522"/>
                  </a:lnTo>
                  <a:lnTo>
                    <a:pt x="10794" y="51047"/>
                  </a:lnTo>
                  <a:lnTo>
                    <a:pt x="10726" y="50640"/>
                  </a:lnTo>
                  <a:lnTo>
                    <a:pt x="10794" y="50165"/>
                  </a:lnTo>
                  <a:lnTo>
                    <a:pt x="10929" y="49757"/>
                  </a:lnTo>
                  <a:lnTo>
                    <a:pt x="11133" y="49350"/>
                  </a:lnTo>
                  <a:lnTo>
                    <a:pt x="11404" y="49011"/>
                  </a:lnTo>
                  <a:lnTo>
                    <a:pt x="11744" y="48739"/>
                  </a:lnTo>
                  <a:lnTo>
                    <a:pt x="12083" y="48536"/>
                  </a:lnTo>
                  <a:lnTo>
                    <a:pt x="12558" y="48400"/>
                  </a:lnTo>
                  <a:lnTo>
                    <a:pt x="12966" y="48332"/>
                  </a:lnTo>
                  <a:close/>
                  <a:moveTo>
                    <a:pt x="3938" y="679"/>
                  </a:moveTo>
                  <a:lnTo>
                    <a:pt x="3259" y="747"/>
                  </a:lnTo>
                  <a:lnTo>
                    <a:pt x="2648" y="951"/>
                  </a:lnTo>
                  <a:lnTo>
                    <a:pt x="2105" y="1222"/>
                  </a:lnTo>
                  <a:lnTo>
                    <a:pt x="1630" y="1629"/>
                  </a:lnTo>
                  <a:lnTo>
                    <a:pt x="1290" y="2105"/>
                  </a:lnTo>
                  <a:lnTo>
                    <a:pt x="951" y="2648"/>
                  </a:lnTo>
                  <a:lnTo>
                    <a:pt x="747" y="3259"/>
                  </a:lnTo>
                  <a:lnTo>
                    <a:pt x="747" y="3870"/>
                  </a:lnTo>
                  <a:lnTo>
                    <a:pt x="747" y="50776"/>
                  </a:lnTo>
                  <a:lnTo>
                    <a:pt x="747" y="51387"/>
                  </a:lnTo>
                  <a:lnTo>
                    <a:pt x="951" y="51997"/>
                  </a:lnTo>
                  <a:lnTo>
                    <a:pt x="1290" y="52541"/>
                  </a:lnTo>
                  <a:lnTo>
                    <a:pt x="1630" y="53016"/>
                  </a:lnTo>
                  <a:lnTo>
                    <a:pt x="2105" y="53423"/>
                  </a:lnTo>
                  <a:lnTo>
                    <a:pt x="2648" y="53695"/>
                  </a:lnTo>
                  <a:lnTo>
                    <a:pt x="3259" y="53898"/>
                  </a:lnTo>
                  <a:lnTo>
                    <a:pt x="3938" y="53966"/>
                  </a:lnTo>
                  <a:lnTo>
                    <a:pt x="22062" y="53966"/>
                  </a:lnTo>
                  <a:lnTo>
                    <a:pt x="22741" y="53898"/>
                  </a:lnTo>
                  <a:lnTo>
                    <a:pt x="23352" y="53695"/>
                  </a:lnTo>
                  <a:lnTo>
                    <a:pt x="23895" y="53423"/>
                  </a:lnTo>
                  <a:lnTo>
                    <a:pt x="24370" y="53016"/>
                  </a:lnTo>
                  <a:lnTo>
                    <a:pt x="24709" y="52541"/>
                  </a:lnTo>
                  <a:lnTo>
                    <a:pt x="25049" y="51997"/>
                  </a:lnTo>
                  <a:lnTo>
                    <a:pt x="25252" y="51387"/>
                  </a:lnTo>
                  <a:lnTo>
                    <a:pt x="25320" y="50776"/>
                  </a:lnTo>
                  <a:lnTo>
                    <a:pt x="25320" y="3870"/>
                  </a:lnTo>
                  <a:lnTo>
                    <a:pt x="25252" y="3259"/>
                  </a:lnTo>
                  <a:lnTo>
                    <a:pt x="25049" y="2648"/>
                  </a:lnTo>
                  <a:lnTo>
                    <a:pt x="24709" y="2105"/>
                  </a:lnTo>
                  <a:lnTo>
                    <a:pt x="24370" y="1629"/>
                  </a:lnTo>
                  <a:lnTo>
                    <a:pt x="23895" y="1222"/>
                  </a:lnTo>
                  <a:lnTo>
                    <a:pt x="23352" y="951"/>
                  </a:lnTo>
                  <a:lnTo>
                    <a:pt x="22741" y="747"/>
                  </a:lnTo>
                  <a:lnTo>
                    <a:pt x="22062" y="679"/>
                  </a:lnTo>
                  <a:close/>
                  <a:moveTo>
                    <a:pt x="22062" y="543"/>
                  </a:moveTo>
                  <a:lnTo>
                    <a:pt x="22741" y="611"/>
                  </a:lnTo>
                  <a:lnTo>
                    <a:pt x="23419" y="815"/>
                  </a:lnTo>
                  <a:lnTo>
                    <a:pt x="23963" y="1086"/>
                  </a:lnTo>
                  <a:lnTo>
                    <a:pt x="24438" y="1494"/>
                  </a:lnTo>
                  <a:lnTo>
                    <a:pt x="24845" y="2037"/>
                  </a:lnTo>
                  <a:lnTo>
                    <a:pt x="25184" y="2580"/>
                  </a:lnTo>
                  <a:lnTo>
                    <a:pt x="25388" y="3191"/>
                  </a:lnTo>
                  <a:lnTo>
                    <a:pt x="25456" y="3870"/>
                  </a:lnTo>
                  <a:lnTo>
                    <a:pt x="25456" y="50776"/>
                  </a:lnTo>
                  <a:lnTo>
                    <a:pt x="25388" y="51454"/>
                  </a:lnTo>
                  <a:lnTo>
                    <a:pt x="25184" y="52065"/>
                  </a:lnTo>
                  <a:lnTo>
                    <a:pt x="24845" y="52676"/>
                  </a:lnTo>
                  <a:lnTo>
                    <a:pt x="24438" y="53151"/>
                  </a:lnTo>
                  <a:lnTo>
                    <a:pt x="23963" y="53559"/>
                  </a:lnTo>
                  <a:lnTo>
                    <a:pt x="23419" y="53898"/>
                  </a:lnTo>
                  <a:lnTo>
                    <a:pt x="22741" y="54102"/>
                  </a:lnTo>
                  <a:lnTo>
                    <a:pt x="22062" y="54170"/>
                  </a:lnTo>
                  <a:lnTo>
                    <a:pt x="3938" y="54170"/>
                  </a:lnTo>
                  <a:lnTo>
                    <a:pt x="3259" y="54102"/>
                  </a:lnTo>
                  <a:lnTo>
                    <a:pt x="2580" y="53898"/>
                  </a:lnTo>
                  <a:lnTo>
                    <a:pt x="2037" y="53559"/>
                  </a:lnTo>
                  <a:lnTo>
                    <a:pt x="1562" y="53151"/>
                  </a:lnTo>
                  <a:lnTo>
                    <a:pt x="1154" y="52676"/>
                  </a:lnTo>
                  <a:lnTo>
                    <a:pt x="815" y="52065"/>
                  </a:lnTo>
                  <a:lnTo>
                    <a:pt x="611" y="51454"/>
                  </a:lnTo>
                  <a:lnTo>
                    <a:pt x="543" y="50776"/>
                  </a:lnTo>
                  <a:lnTo>
                    <a:pt x="543" y="3870"/>
                  </a:lnTo>
                  <a:lnTo>
                    <a:pt x="611" y="3191"/>
                  </a:lnTo>
                  <a:lnTo>
                    <a:pt x="815" y="2580"/>
                  </a:lnTo>
                  <a:lnTo>
                    <a:pt x="1154" y="2037"/>
                  </a:lnTo>
                  <a:lnTo>
                    <a:pt x="1562" y="1494"/>
                  </a:lnTo>
                  <a:lnTo>
                    <a:pt x="2037" y="1086"/>
                  </a:lnTo>
                  <a:lnTo>
                    <a:pt x="2580" y="815"/>
                  </a:lnTo>
                  <a:lnTo>
                    <a:pt x="3259" y="611"/>
                  </a:lnTo>
                  <a:lnTo>
                    <a:pt x="3938" y="543"/>
                  </a:lnTo>
                  <a:close/>
                  <a:moveTo>
                    <a:pt x="3938" y="0"/>
                  </a:moveTo>
                  <a:lnTo>
                    <a:pt x="3123" y="68"/>
                  </a:lnTo>
                  <a:lnTo>
                    <a:pt x="2444" y="272"/>
                  </a:lnTo>
                  <a:lnTo>
                    <a:pt x="1765" y="611"/>
                  </a:lnTo>
                  <a:lnTo>
                    <a:pt x="1154" y="1154"/>
                  </a:lnTo>
                  <a:lnTo>
                    <a:pt x="679" y="1697"/>
                  </a:lnTo>
                  <a:lnTo>
                    <a:pt x="272" y="2376"/>
                  </a:lnTo>
                  <a:lnTo>
                    <a:pt x="68" y="3123"/>
                  </a:lnTo>
                  <a:lnTo>
                    <a:pt x="0" y="3870"/>
                  </a:lnTo>
                  <a:lnTo>
                    <a:pt x="0" y="50776"/>
                  </a:lnTo>
                  <a:lnTo>
                    <a:pt x="68" y="51522"/>
                  </a:lnTo>
                  <a:lnTo>
                    <a:pt x="272" y="52269"/>
                  </a:lnTo>
                  <a:lnTo>
                    <a:pt x="679" y="52948"/>
                  </a:lnTo>
                  <a:lnTo>
                    <a:pt x="1154" y="53559"/>
                  </a:lnTo>
                  <a:lnTo>
                    <a:pt x="1765" y="54034"/>
                  </a:lnTo>
                  <a:lnTo>
                    <a:pt x="2444" y="54373"/>
                  </a:lnTo>
                  <a:lnTo>
                    <a:pt x="3123" y="54645"/>
                  </a:lnTo>
                  <a:lnTo>
                    <a:pt x="3938" y="54713"/>
                  </a:lnTo>
                  <a:lnTo>
                    <a:pt x="22062" y="54713"/>
                  </a:lnTo>
                  <a:lnTo>
                    <a:pt x="22876" y="54645"/>
                  </a:lnTo>
                  <a:lnTo>
                    <a:pt x="23555" y="54373"/>
                  </a:lnTo>
                  <a:lnTo>
                    <a:pt x="24234" y="54034"/>
                  </a:lnTo>
                  <a:lnTo>
                    <a:pt x="24845" y="53559"/>
                  </a:lnTo>
                  <a:lnTo>
                    <a:pt x="25320" y="52948"/>
                  </a:lnTo>
                  <a:lnTo>
                    <a:pt x="25727" y="52269"/>
                  </a:lnTo>
                  <a:lnTo>
                    <a:pt x="25931" y="51522"/>
                  </a:lnTo>
                  <a:lnTo>
                    <a:pt x="25999" y="50776"/>
                  </a:lnTo>
                  <a:lnTo>
                    <a:pt x="25999" y="3870"/>
                  </a:lnTo>
                  <a:lnTo>
                    <a:pt x="25931" y="3123"/>
                  </a:lnTo>
                  <a:lnTo>
                    <a:pt x="25727" y="2376"/>
                  </a:lnTo>
                  <a:lnTo>
                    <a:pt x="25320" y="1697"/>
                  </a:lnTo>
                  <a:lnTo>
                    <a:pt x="24845" y="1154"/>
                  </a:lnTo>
                  <a:lnTo>
                    <a:pt x="24234" y="611"/>
                  </a:lnTo>
                  <a:lnTo>
                    <a:pt x="23555" y="272"/>
                  </a:lnTo>
                  <a:lnTo>
                    <a:pt x="22876" y="68"/>
                  </a:lnTo>
                  <a:lnTo>
                    <a:pt x="220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ACCB45-6A1B-49CF-9415-048CE37B0201}"/>
              </a:ext>
            </a:extLst>
          </p:cNvPr>
          <p:cNvGrpSpPr/>
          <p:nvPr/>
        </p:nvGrpSpPr>
        <p:grpSpPr>
          <a:xfrm>
            <a:off x="525154" y="1452753"/>
            <a:ext cx="5457472" cy="1167785"/>
            <a:chOff x="525154" y="1452753"/>
            <a:chExt cx="5457472" cy="11677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621D32-E7DB-47E2-B42A-E3B8717F134C}"/>
                </a:ext>
              </a:extLst>
            </p:cNvPr>
            <p:cNvSpPr/>
            <p:nvPr/>
          </p:nvSpPr>
          <p:spPr>
            <a:xfrm>
              <a:off x="1631578" y="1603268"/>
              <a:ext cx="4351048" cy="10172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vi-VN" sz="1600" b="1" dirty="0">
                  <a:solidFill>
                    <a:schemeClr val="bg2">
                      <a:lumMod val="75000"/>
                    </a:schemeClr>
                  </a:solidFill>
                  <a:latin typeface="Montserrat" panose="020B0604020202020204" charset="0"/>
                </a:rPr>
                <a:t>Nâng cao chất lượng </a:t>
              </a:r>
              <a:r>
                <a:rPr lang="vi-VN" sz="1600" b="1" dirty="0">
                  <a:solidFill>
                    <a:srgbClr val="3F51B5"/>
                  </a:solidFill>
                  <a:latin typeface="Montserrat" panose="020B0604020202020204" charset="0"/>
                </a:rPr>
                <a:t>trao đổi thông tin</a:t>
              </a:r>
              <a:r>
                <a:rPr lang="vi-VN" sz="1600" dirty="0">
                  <a:solidFill>
                    <a:srgbClr val="3F51B5"/>
                  </a:solidFill>
                  <a:latin typeface="Montserrat" panose="020B0604020202020204" charset="0"/>
                </a:rPr>
                <a:t> </a:t>
              </a:r>
              <a:r>
                <a:rPr lang="vi-VN" sz="1600" dirty="0">
                  <a:solidFill>
                    <a:schemeClr val="bg2">
                      <a:lumMod val="75000"/>
                    </a:schemeClr>
                  </a:solidFill>
                  <a:latin typeface="Montserrat" panose="020B0604020202020204" charset="0"/>
                </a:rPr>
                <a:t>giữa nhà trường và gia đình.</a:t>
              </a:r>
              <a:endParaRPr lang="en-US" sz="1600" b="1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endParaRPr>
            </a:p>
            <a:p>
              <a:endParaRPr lang="vi-VN" sz="1600" dirty="0">
                <a:latin typeface="Montserrat" panose="020B0604020202020204" charset="0"/>
              </a:endParaRPr>
            </a:p>
          </p:txBody>
        </p:sp>
        <p:pic>
          <p:nvPicPr>
            <p:cNvPr id="14" name="Picture 13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2D9C361A-B556-4D9A-BB72-ED4F33515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54" y="1452753"/>
              <a:ext cx="1106424" cy="110642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05A4D2-555A-43E7-9EE1-859A2DED3ACD}"/>
              </a:ext>
            </a:extLst>
          </p:cNvPr>
          <p:cNvGrpSpPr/>
          <p:nvPr/>
        </p:nvGrpSpPr>
        <p:grpSpPr>
          <a:xfrm>
            <a:off x="525154" y="2632730"/>
            <a:ext cx="5480920" cy="1168147"/>
            <a:chOff x="525154" y="2632730"/>
            <a:chExt cx="5480920" cy="116814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03B985C-6487-4C8E-8526-79BCF995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54" y="2632730"/>
              <a:ext cx="1106424" cy="110642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12773F-D546-4035-985E-630D5666B391}"/>
                </a:ext>
              </a:extLst>
            </p:cNvPr>
            <p:cNvSpPr/>
            <p:nvPr/>
          </p:nvSpPr>
          <p:spPr>
            <a:xfrm>
              <a:off x="1655026" y="2783607"/>
              <a:ext cx="4351048" cy="10172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vi-VN" sz="1600" dirty="0">
                  <a:solidFill>
                    <a:schemeClr val="bg2">
                      <a:lumMod val="75000"/>
                    </a:schemeClr>
                  </a:solidFill>
                  <a:latin typeface="Montserrat" panose="020B0604020202020204" charset="0"/>
                </a:rPr>
                <a:t>Hỗ trợ thầy cô </a:t>
              </a:r>
              <a:r>
                <a:rPr lang="vi-VN" sz="1600" b="1" dirty="0">
                  <a:solidFill>
                    <a:srgbClr val="3F51B5"/>
                  </a:solidFill>
                  <a:latin typeface="Montserrat" panose="020B0604020202020204" charset="0"/>
                </a:rPr>
                <a:t>Điều hành, tác nghiệp </a:t>
              </a:r>
              <a:r>
                <a:rPr lang="vi-VN" sz="1600" b="1" dirty="0">
                  <a:solidFill>
                    <a:schemeClr val="bg2">
                      <a:lumMod val="75000"/>
                    </a:schemeClr>
                  </a:solidFill>
                  <a:latin typeface="Montserrat" panose="020B0604020202020204" charset="0"/>
                </a:rPr>
                <a:t>mọi lúc mọi nơi</a:t>
              </a:r>
              <a:r>
                <a:rPr lang="vi-VN" sz="1600" dirty="0">
                  <a:solidFill>
                    <a:schemeClr val="bg2">
                      <a:lumMod val="75000"/>
                    </a:schemeClr>
                  </a:solidFill>
                  <a:latin typeface="Montserrat" panose="020B0604020202020204" charset="0"/>
                </a:rPr>
                <a:t>.</a:t>
              </a:r>
              <a:endParaRPr lang="en-US" sz="16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endParaRPr>
            </a:p>
            <a:p>
              <a:endParaRPr lang="vi-VN" sz="1600" dirty="0">
                <a:latin typeface="Montserrat" panose="020B060402020202020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38ADA4-E7F4-42ED-A42A-F1678244346A}"/>
              </a:ext>
            </a:extLst>
          </p:cNvPr>
          <p:cNvGrpSpPr/>
          <p:nvPr/>
        </p:nvGrpSpPr>
        <p:grpSpPr>
          <a:xfrm>
            <a:off x="521687" y="3800877"/>
            <a:ext cx="5478525" cy="1183046"/>
            <a:chOff x="521687" y="3800877"/>
            <a:chExt cx="5478525" cy="1183046"/>
          </a:xfrm>
        </p:grpSpPr>
        <p:pic>
          <p:nvPicPr>
            <p:cNvPr id="17" name="Picture 16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0E5F6771-F16A-4DB3-A1C4-3A9B873A8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87" y="3800877"/>
              <a:ext cx="1109891" cy="110989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C48D49-2733-4647-B5FF-5A56185B5D7E}"/>
                </a:ext>
              </a:extLst>
            </p:cNvPr>
            <p:cNvSpPr/>
            <p:nvPr/>
          </p:nvSpPr>
          <p:spPr>
            <a:xfrm>
              <a:off x="1649164" y="3966653"/>
              <a:ext cx="4351048" cy="101727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vi-VN" sz="1600" b="1" dirty="0">
                  <a:solidFill>
                    <a:schemeClr val="bg2">
                      <a:lumMod val="75000"/>
                    </a:schemeClr>
                  </a:solidFill>
                  <a:latin typeface="Montserrat" panose="020B0604020202020204" charset="0"/>
                </a:rPr>
                <a:t>Đảm bảo môi trường </a:t>
              </a:r>
              <a:r>
                <a:rPr lang="vi-VN" sz="1600" b="1" dirty="0">
                  <a:solidFill>
                    <a:srgbClr val="3F51B5"/>
                  </a:solidFill>
                  <a:latin typeface="Montserrat" panose="020B0604020202020204" charset="0"/>
                </a:rPr>
                <a:t>Bảo mật, riêng tư </a:t>
              </a:r>
              <a:r>
                <a:rPr lang="vi-VN" sz="1600" dirty="0">
                  <a:solidFill>
                    <a:schemeClr val="bg2">
                      <a:lumMod val="75000"/>
                    </a:schemeClr>
                  </a:solidFill>
                  <a:latin typeface="Montserrat" panose="020B0604020202020204" charset="0"/>
                </a:rPr>
                <a:t>cho các hoạt động giáo dục.</a:t>
              </a:r>
              <a:endParaRPr lang="en-US" sz="1600" dirty="0">
                <a:solidFill>
                  <a:schemeClr val="bg2">
                    <a:lumMod val="75000"/>
                  </a:schemeClr>
                </a:solidFill>
                <a:latin typeface="Montserrat" panose="020B0604020202020204" charset="0"/>
              </a:endParaRPr>
            </a:p>
            <a:p>
              <a:endParaRPr lang="vi-VN" sz="1600" dirty="0">
                <a:latin typeface="Montserrat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4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5">
                <a:lumMod val="60000"/>
                <a:lumOff val="40000"/>
              </a:schemeClr>
            </a:gs>
            <a:gs pos="100000">
              <a:srgbClr val="FFC0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343D7A-5918-4F1E-A3F4-70A730A0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87" y="4460951"/>
            <a:ext cx="2074360" cy="393600"/>
          </a:xfrm>
        </p:spPr>
        <p:txBody>
          <a:bodyPr/>
          <a:lstStyle/>
          <a:p>
            <a:r>
              <a:rPr 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CÀI ĐẶT</a:t>
            </a:r>
            <a:br>
              <a:rPr lang="vi-VN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0" dirty="0">
                <a:solidFill>
                  <a:srgbClr val="FFC1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 CODE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024EE-CC87-4BD9-A3B3-DBA8CE174A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6" name="Google Shape;574;p41">
            <a:extLst>
              <a:ext uri="{FF2B5EF4-FFF2-40B4-BE49-F238E27FC236}">
                <a16:creationId xmlns:a16="http://schemas.microsoft.com/office/drawing/2014/main" id="{36326FD9-3CDB-4E5A-92D2-B96EB0ED161F}"/>
              </a:ext>
            </a:extLst>
          </p:cNvPr>
          <p:cNvSpPr/>
          <p:nvPr/>
        </p:nvSpPr>
        <p:spPr>
          <a:xfrm>
            <a:off x="338254" y="2888419"/>
            <a:ext cx="341961" cy="592409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3E3153-1431-44DF-84E6-8CB459E8E652}"/>
              </a:ext>
            </a:extLst>
          </p:cNvPr>
          <p:cNvGrpSpPr/>
          <p:nvPr/>
        </p:nvGrpSpPr>
        <p:grpSpPr>
          <a:xfrm>
            <a:off x="1856482" y="374869"/>
            <a:ext cx="2411425" cy="2968480"/>
            <a:chOff x="1856482" y="374869"/>
            <a:chExt cx="2411425" cy="296848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5AD1167-8B23-47C5-8F62-E0B64D877F09}"/>
                </a:ext>
              </a:extLst>
            </p:cNvPr>
            <p:cNvGrpSpPr/>
            <p:nvPr/>
          </p:nvGrpSpPr>
          <p:grpSpPr>
            <a:xfrm>
              <a:off x="1970803" y="374869"/>
              <a:ext cx="2297104" cy="2968480"/>
              <a:chOff x="1111949" y="181699"/>
              <a:chExt cx="2297104" cy="2968480"/>
            </a:xfrm>
          </p:grpSpPr>
          <p:pic>
            <p:nvPicPr>
              <p:cNvPr id="1026" name="Picture 2" descr="download logos app store google play svg eps png psd ai vector color free #download #logo #svg #eps #png #psd #ai #vector #color #free #art #vectors #vectorart #icon #logos #icons #socialmedia #photoshop #illustrator #symbol #design #web #app #store #google #play">
                <a:extLst>
                  <a:ext uri="{FF2B5EF4-FFF2-40B4-BE49-F238E27FC236}">
                    <a16:creationId xmlns:a16="http://schemas.microsoft.com/office/drawing/2014/main" id="{D003C423-3085-4555-87AA-6AEF3B688E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1360" y="181699"/>
                <a:ext cx="2218281" cy="137256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Google Shape;291;p31">
                <a:extLst>
                  <a:ext uri="{FF2B5EF4-FFF2-40B4-BE49-F238E27FC236}">
                    <a16:creationId xmlns:a16="http://schemas.microsoft.com/office/drawing/2014/main" id="{A73BDB8F-5B37-45FC-A437-BAC4066C2B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1949" y="1796409"/>
                <a:ext cx="2297104" cy="1353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9pPr>
              </a:lstStyle>
              <a:p>
                <a:r>
                  <a:rPr lang="vi-VN" sz="1600" b="0" dirty="0">
                    <a:solidFill>
                      <a:srgbClr val="99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Truy cập</a:t>
                </a:r>
                <a:r>
                  <a:rPr lang="vi-VN" sz="1600" b="0" dirty="0">
                    <a:solidFill>
                      <a:srgbClr val="3F51B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App Store </a:t>
                </a:r>
                <a:r>
                  <a:rPr lang="vi-VN" sz="1600" b="0" dirty="0">
                    <a:solidFill>
                      <a:srgbClr val="99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vi-VN" sz="1600" b="0" dirty="0">
                    <a:solidFill>
                      <a:srgbClr val="3F51B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Google Play, </a:t>
                </a:r>
                <a:r>
                  <a:rPr lang="vi-VN" sz="1600" b="0" dirty="0">
                    <a:solidFill>
                      <a:srgbClr val="99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từ khóa</a:t>
                </a:r>
                <a:r>
                  <a:rPr lang="vi-VN" sz="1600" b="0" dirty="0">
                    <a:solidFill>
                      <a:srgbClr val="3F51B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“eNetViet” </a:t>
                </a:r>
                <a:r>
                  <a:rPr lang="vi-VN" sz="1600" b="0" dirty="0">
                    <a:solidFill>
                      <a:srgbClr val="99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cài đặt.</a:t>
                </a: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9F6925-EEE3-455A-9D36-C75063D129BA}"/>
                </a:ext>
              </a:extLst>
            </p:cNvPr>
            <p:cNvSpPr/>
            <p:nvPr/>
          </p:nvSpPr>
          <p:spPr>
            <a:xfrm>
              <a:off x="1856482" y="1875258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ontserrat" panose="020B0604020202020204" charset="0"/>
                </a:rPr>
                <a:t>2</a:t>
              </a:r>
              <a:endParaRPr lang="vi-VN" b="1" dirty="0">
                <a:latin typeface="Montserrat" panose="020B060402020202020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8EF502-F792-4130-8BD3-69885BE48EE0}"/>
              </a:ext>
            </a:extLst>
          </p:cNvPr>
          <p:cNvGrpSpPr/>
          <p:nvPr/>
        </p:nvGrpSpPr>
        <p:grpSpPr>
          <a:xfrm>
            <a:off x="4876094" y="243296"/>
            <a:ext cx="3929652" cy="4430166"/>
            <a:chOff x="4876094" y="243296"/>
            <a:chExt cx="3929652" cy="443016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5AF21CE-F9CE-4D4B-B3D1-BEF49921A3E8}"/>
                </a:ext>
              </a:extLst>
            </p:cNvPr>
            <p:cNvGrpSpPr/>
            <p:nvPr/>
          </p:nvGrpSpPr>
          <p:grpSpPr>
            <a:xfrm>
              <a:off x="4876094" y="374869"/>
              <a:ext cx="3929652" cy="4298593"/>
              <a:chOff x="4391635" y="374869"/>
              <a:chExt cx="3929652" cy="4298593"/>
            </a:xfrm>
          </p:grpSpPr>
          <p:sp>
            <p:nvSpPr>
              <p:cNvPr id="14" name="Google Shape;291;p31">
                <a:extLst>
                  <a:ext uri="{FF2B5EF4-FFF2-40B4-BE49-F238E27FC236}">
                    <a16:creationId xmlns:a16="http://schemas.microsoft.com/office/drawing/2014/main" id="{1D6838F3-7FFD-4AF0-832C-3233FA2AAF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5916" y="374869"/>
                <a:ext cx="3216211" cy="4619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1" wrap="square" lIns="91425" tIns="91425" rIns="91425" bIns="91425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Font typeface="Montserrat"/>
                  <a:buNone/>
                  <a:defRPr sz="2400" b="1" i="0" u="none" strike="noStrike" cap="none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defRPr>
                </a:lvl9pPr>
              </a:lstStyle>
              <a:p>
                <a:pPr algn="ctr"/>
                <a:r>
                  <a:rPr lang="vi-VN" sz="1600" b="0" dirty="0">
                    <a:solidFill>
                      <a:srgbClr val="99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SCAN </a:t>
                </a:r>
                <a:r>
                  <a:rPr lang="vi-VN" sz="1600" b="0" dirty="0">
                    <a:solidFill>
                      <a:srgbClr val="3F51B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QR CODE </a:t>
                </a:r>
                <a:r>
                  <a:rPr lang="vi-VN" sz="1600" b="0" dirty="0">
                    <a:solidFill>
                      <a:srgbClr val="9999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CÀI ĐẶT</a:t>
                </a:r>
              </a:p>
            </p:txBody>
          </p:sp>
          <p:pic>
            <p:nvPicPr>
              <p:cNvPr id="1028" name="Picture 4" descr="https://enetviet.com/images/popup/QR-Code2.png">
                <a:extLst>
                  <a:ext uri="{FF2B5EF4-FFF2-40B4-BE49-F238E27FC236}">
                    <a16:creationId xmlns:a16="http://schemas.microsoft.com/office/drawing/2014/main" id="{4FB875BF-06DB-41A0-B0DC-491A7CB650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348"/>
              <a:stretch/>
            </p:blipFill>
            <p:spPr bwMode="auto">
              <a:xfrm>
                <a:off x="4391635" y="664464"/>
                <a:ext cx="3929652" cy="400899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53AE4B6-6F0A-49C8-9EE7-91732076E9E0}"/>
                </a:ext>
              </a:extLst>
            </p:cNvPr>
            <p:cNvSpPr/>
            <p:nvPr/>
          </p:nvSpPr>
          <p:spPr>
            <a:xfrm>
              <a:off x="5036054" y="243296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Montserrat" panose="020B0604020202020204" charset="0"/>
                </a:rPr>
                <a:t>1</a:t>
              </a:r>
              <a:endParaRPr lang="vi-VN" b="1" dirty="0">
                <a:latin typeface="Montserrat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05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135032" y="4657800"/>
            <a:ext cx="2324715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999999"/>
                </a:solidFill>
              </a:rPr>
              <a:t>Màn hình </a:t>
            </a:r>
            <a:r>
              <a:rPr lang="vi-VN" dirty="0">
                <a:solidFill>
                  <a:schemeClr val="accent2">
                    <a:lumMod val="75000"/>
                  </a:schemeClr>
                </a:solidFill>
              </a:rPr>
              <a:t>ĐĂNG NHẬP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222021" y="3641524"/>
            <a:ext cx="408208" cy="465260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AF0F3D-038F-4F7D-BA52-300C277C34A9}"/>
              </a:ext>
            </a:extLst>
          </p:cNvPr>
          <p:cNvGrpSpPr/>
          <p:nvPr/>
        </p:nvGrpSpPr>
        <p:grpSpPr>
          <a:xfrm>
            <a:off x="144363" y="202398"/>
            <a:ext cx="6273074" cy="4455401"/>
            <a:chOff x="144363" y="202398"/>
            <a:chExt cx="6273074" cy="4455401"/>
          </a:xfrm>
        </p:grpSpPr>
        <p:sp>
          <p:nvSpPr>
            <p:cNvPr id="46" name="Google Shape;291;p31">
              <a:extLst>
                <a:ext uri="{FF2B5EF4-FFF2-40B4-BE49-F238E27FC236}">
                  <a16:creationId xmlns:a16="http://schemas.microsoft.com/office/drawing/2014/main" id="{5F7B0A73-BFB2-400F-8001-EF1D191125C8}"/>
                </a:ext>
              </a:extLst>
            </p:cNvPr>
            <p:cNvSpPr txBox="1">
              <a:spLocks/>
            </p:cNvSpPr>
            <p:nvPr/>
          </p:nvSpPr>
          <p:spPr>
            <a:xfrm>
              <a:off x="144363" y="2113565"/>
              <a:ext cx="1878772" cy="12035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r>
                <a:rPr lang="vi-VN" sz="1600" dirty="0">
                  <a:solidFill>
                    <a:srgbClr val="F44336"/>
                  </a:solidFill>
                </a:rPr>
                <a:t>2. </a:t>
              </a:r>
              <a:r>
                <a:rPr lang="vi-VN" sz="1600" dirty="0">
                  <a:solidFill>
                    <a:srgbClr val="999999"/>
                  </a:solidFill>
                </a:rPr>
                <a:t>Chọn </a:t>
              </a:r>
              <a:r>
                <a:rPr lang="vi-VN" sz="1600" dirty="0">
                  <a:solidFill>
                    <a:srgbClr val="F44336"/>
                  </a:solidFill>
                </a:rPr>
                <a:t>quên mật khẩu </a:t>
              </a:r>
              <a:r>
                <a:rPr lang="vi-VN" sz="1600" dirty="0">
                  <a:solidFill>
                    <a:srgbClr val="999999"/>
                  </a:solidFill>
                </a:rPr>
                <a:t>để lấy mật khẩu qua SMS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43EA462-B3A6-4A43-A428-37CC77D7F69A}"/>
                </a:ext>
              </a:extLst>
            </p:cNvPr>
            <p:cNvGrpSpPr/>
            <p:nvPr/>
          </p:nvGrpSpPr>
          <p:grpSpPr>
            <a:xfrm>
              <a:off x="4300282" y="202398"/>
              <a:ext cx="2117155" cy="4455401"/>
              <a:chOff x="5652639" y="216176"/>
              <a:chExt cx="2117155" cy="44554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C0CB9B2-B66C-4791-AF13-9AB05B1E3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9095" y="850930"/>
                <a:ext cx="1804242" cy="3204000"/>
              </a:xfrm>
              <a:prstGeom prst="rect">
                <a:avLst/>
              </a:prstGeom>
            </p:spPr>
          </p:pic>
          <p:sp>
            <p:nvSpPr>
              <p:cNvPr id="36" name="Google Shape;347;p35">
                <a:extLst>
                  <a:ext uri="{FF2B5EF4-FFF2-40B4-BE49-F238E27FC236}">
                    <a16:creationId xmlns:a16="http://schemas.microsoft.com/office/drawing/2014/main" id="{008ADE65-88C8-4B68-BD05-820ED5309443}"/>
                  </a:ext>
                </a:extLst>
              </p:cNvPr>
              <p:cNvSpPr/>
              <p:nvPr/>
            </p:nvSpPr>
            <p:spPr>
              <a:xfrm>
                <a:off x="5652639" y="216176"/>
                <a:ext cx="2117155" cy="445540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102C3-E9E1-4FB5-BA6A-BB2B4D95F009}"/>
              </a:ext>
            </a:extLst>
          </p:cNvPr>
          <p:cNvGrpSpPr/>
          <p:nvPr/>
        </p:nvGrpSpPr>
        <p:grpSpPr>
          <a:xfrm>
            <a:off x="442950" y="202399"/>
            <a:ext cx="3519295" cy="4455401"/>
            <a:chOff x="442950" y="202399"/>
            <a:chExt cx="3519295" cy="4455401"/>
          </a:xfrm>
        </p:grpSpPr>
        <p:sp>
          <p:nvSpPr>
            <p:cNvPr id="45" name="Google Shape;291;p31">
              <a:extLst>
                <a:ext uri="{FF2B5EF4-FFF2-40B4-BE49-F238E27FC236}">
                  <a16:creationId xmlns:a16="http://schemas.microsoft.com/office/drawing/2014/main" id="{5259E93C-51AD-421F-B6C7-1B5AD04D29B8}"/>
                </a:ext>
              </a:extLst>
            </p:cNvPr>
            <p:cNvSpPr txBox="1">
              <a:spLocks/>
            </p:cNvSpPr>
            <p:nvPr/>
          </p:nvSpPr>
          <p:spPr>
            <a:xfrm>
              <a:off x="442950" y="373224"/>
              <a:ext cx="1553601" cy="13537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r>
                <a:rPr lang="vi-VN" sz="1600" dirty="0">
                  <a:solidFill>
                    <a:srgbClr val="F44336"/>
                  </a:solidFill>
                </a:rPr>
                <a:t>1. </a:t>
              </a:r>
              <a:r>
                <a:rPr lang="vi-VN" sz="1600" dirty="0">
                  <a:solidFill>
                    <a:srgbClr val="999999"/>
                  </a:solidFill>
                </a:rPr>
                <a:t>Thầy cô đăng nhập bằng </a:t>
              </a:r>
              <a:r>
                <a:rPr lang="vi-VN" sz="1600" dirty="0">
                  <a:solidFill>
                    <a:srgbClr val="F44336"/>
                  </a:solidFill>
                </a:rPr>
                <a:t>số điện thoại </a:t>
              </a:r>
              <a:r>
                <a:rPr lang="vi-VN" sz="1600" dirty="0">
                  <a:solidFill>
                    <a:srgbClr val="999999"/>
                  </a:solidFill>
                </a:rPr>
                <a:t>của mình. </a:t>
              </a:r>
              <a:endParaRPr lang="vi-VN" sz="1600" dirty="0">
                <a:solidFill>
                  <a:srgbClr val="3F51B5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B72BCD-347B-40FC-80F3-48DDEE502266}"/>
                </a:ext>
              </a:extLst>
            </p:cNvPr>
            <p:cNvGrpSpPr/>
            <p:nvPr/>
          </p:nvGrpSpPr>
          <p:grpSpPr>
            <a:xfrm>
              <a:off x="1845090" y="202399"/>
              <a:ext cx="2117155" cy="4455401"/>
              <a:chOff x="4468567" y="368576"/>
              <a:chExt cx="2117155" cy="445540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2DD37951-600B-4990-9B4A-0E1E845804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37281" y="1016146"/>
                <a:ext cx="1791984" cy="3204000"/>
              </a:xfrm>
              <a:prstGeom prst="rect">
                <a:avLst/>
              </a:prstGeom>
            </p:spPr>
          </p:pic>
          <p:sp>
            <p:nvSpPr>
              <p:cNvPr id="41" name="Google Shape;347;p35">
                <a:extLst>
                  <a:ext uri="{FF2B5EF4-FFF2-40B4-BE49-F238E27FC236}">
                    <a16:creationId xmlns:a16="http://schemas.microsoft.com/office/drawing/2014/main" id="{5E433A40-8A56-4417-BA32-C88FBF27B01F}"/>
                  </a:ext>
                </a:extLst>
              </p:cNvPr>
              <p:cNvSpPr/>
              <p:nvPr/>
            </p:nvSpPr>
            <p:spPr>
              <a:xfrm>
                <a:off x="4468567" y="368576"/>
                <a:ext cx="2117155" cy="445540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1984CD-ADCD-48FB-9570-9715247ABC80}"/>
              </a:ext>
            </a:extLst>
          </p:cNvPr>
          <p:cNvSpPr/>
          <p:nvPr/>
        </p:nvSpPr>
        <p:spPr>
          <a:xfrm>
            <a:off x="4807033" y="1619758"/>
            <a:ext cx="1099245" cy="246364"/>
          </a:xfrm>
          <a:prstGeom prst="roundRect">
            <a:avLst/>
          </a:prstGeom>
          <a:noFill/>
          <a:ln>
            <a:solidFill>
              <a:srgbClr val="F44336">
                <a:alpha val="48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9C27B0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E08C02-8768-4A78-924B-4F9279257642}"/>
              </a:ext>
            </a:extLst>
          </p:cNvPr>
          <p:cNvSpPr/>
          <p:nvPr/>
        </p:nvSpPr>
        <p:spPr>
          <a:xfrm>
            <a:off x="2547257" y="2640563"/>
            <a:ext cx="720513" cy="186613"/>
          </a:xfrm>
          <a:prstGeom prst="roundRect">
            <a:avLst/>
          </a:prstGeom>
          <a:noFill/>
          <a:ln>
            <a:solidFill>
              <a:srgbClr val="F44336">
                <a:alpha val="48000"/>
              </a:srgb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9C27B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FB4040-196D-4A64-BC50-C53FCF7FF163}"/>
              </a:ext>
            </a:extLst>
          </p:cNvPr>
          <p:cNvGrpSpPr/>
          <p:nvPr/>
        </p:nvGrpSpPr>
        <p:grpSpPr>
          <a:xfrm>
            <a:off x="5289562" y="202397"/>
            <a:ext cx="3583067" cy="4455401"/>
            <a:chOff x="5289562" y="202397"/>
            <a:chExt cx="3583067" cy="4455401"/>
          </a:xfrm>
        </p:grpSpPr>
        <p:sp>
          <p:nvSpPr>
            <p:cNvPr id="49" name="Google Shape;291;p31">
              <a:extLst>
                <a:ext uri="{FF2B5EF4-FFF2-40B4-BE49-F238E27FC236}">
                  <a16:creationId xmlns:a16="http://schemas.microsoft.com/office/drawing/2014/main" id="{465F6204-0FAD-494F-ABAC-2A4CFF8E8C66}"/>
                </a:ext>
              </a:extLst>
            </p:cNvPr>
            <p:cNvSpPr txBox="1">
              <a:spLocks/>
            </p:cNvSpPr>
            <p:nvPr/>
          </p:nvSpPr>
          <p:spPr>
            <a:xfrm>
              <a:off x="5289562" y="2155369"/>
              <a:ext cx="1787173" cy="13297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Montserrat"/>
                <a:buNone/>
                <a:defRPr sz="2400" b="1" i="0" u="none" strike="noStrike" cap="non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r>
                <a:rPr lang="vi-VN" sz="1600" dirty="0">
                  <a:solidFill>
                    <a:srgbClr val="F44336"/>
                  </a:solidFill>
                </a:rPr>
                <a:t>3. </a:t>
              </a:r>
              <a:r>
                <a:rPr lang="vi-VN" sz="1600" dirty="0">
                  <a:solidFill>
                    <a:srgbClr val="999999"/>
                  </a:solidFill>
                </a:rPr>
                <a:t>Sau khi đăng nhập, </a:t>
              </a:r>
              <a:r>
                <a:rPr lang="vi-VN" sz="1600" dirty="0">
                  <a:solidFill>
                    <a:srgbClr val="F44336"/>
                  </a:solidFill>
                </a:rPr>
                <a:t>chọn vai trò</a:t>
              </a:r>
              <a:r>
                <a:rPr lang="vi-VN" sz="1600" dirty="0">
                  <a:solidFill>
                    <a:srgbClr val="999999"/>
                  </a:solidFill>
                </a:rPr>
                <a:t> phù hợp với bản thân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96BF6C-0D8C-4E81-AC1A-E15408DD8EFB}"/>
                </a:ext>
              </a:extLst>
            </p:cNvPr>
            <p:cNvGrpSpPr/>
            <p:nvPr/>
          </p:nvGrpSpPr>
          <p:grpSpPr>
            <a:xfrm>
              <a:off x="6755474" y="202397"/>
              <a:ext cx="2117155" cy="4455401"/>
              <a:chOff x="6755474" y="202397"/>
              <a:chExt cx="2117155" cy="445540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77C6EDB5-79DF-423A-822C-B0B5D1468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08786" y="837152"/>
                <a:ext cx="1810530" cy="3204000"/>
              </a:xfrm>
              <a:prstGeom prst="rect">
                <a:avLst/>
              </a:prstGeom>
            </p:spPr>
          </p:pic>
          <p:sp>
            <p:nvSpPr>
              <p:cNvPr id="31" name="Google Shape;347;p35">
                <a:extLst>
                  <a:ext uri="{FF2B5EF4-FFF2-40B4-BE49-F238E27FC236}">
                    <a16:creationId xmlns:a16="http://schemas.microsoft.com/office/drawing/2014/main" id="{ABC81243-520F-40FC-B9AF-2092F988CBBA}"/>
                  </a:ext>
                </a:extLst>
              </p:cNvPr>
              <p:cNvSpPr/>
              <p:nvPr/>
            </p:nvSpPr>
            <p:spPr>
              <a:xfrm>
                <a:off x="6755474" y="202397"/>
                <a:ext cx="2117155" cy="445540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51B5"/>
            </a:gs>
            <a:gs pos="48000">
              <a:srgbClr val="0070C0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589F0-BB87-4F5B-894F-6FD384679F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291;p31">
            <a:extLst>
              <a:ext uri="{FF2B5EF4-FFF2-40B4-BE49-F238E27FC236}">
                <a16:creationId xmlns:a16="http://schemas.microsoft.com/office/drawing/2014/main" id="{AB52333A-283B-44B1-B07A-BF7D09A6A7EA}"/>
              </a:ext>
            </a:extLst>
          </p:cNvPr>
          <p:cNvSpPr txBox="1">
            <a:spLocks/>
          </p:cNvSpPr>
          <p:nvPr/>
        </p:nvSpPr>
        <p:spPr>
          <a:xfrm>
            <a:off x="135032" y="4657800"/>
            <a:ext cx="2324715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vi-VN" b="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hình </a:t>
            </a:r>
            <a:r>
              <a:rPr lang="vi-VN" b="0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CHỦ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A06BD9-5086-420C-8D8C-AED5627C4ABA}"/>
              </a:ext>
            </a:extLst>
          </p:cNvPr>
          <p:cNvGrpSpPr/>
          <p:nvPr/>
        </p:nvGrpSpPr>
        <p:grpSpPr>
          <a:xfrm>
            <a:off x="3009235" y="-854247"/>
            <a:ext cx="3211088" cy="6780769"/>
            <a:chOff x="5967662" y="-914400"/>
            <a:chExt cx="2957081" cy="62443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F7404D-5FC4-4DC6-943F-2D77A891C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5100" y="-36113"/>
              <a:ext cx="2522135" cy="4473543"/>
            </a:xfrm>
            <a:prstGeom prst="rect">
              <a:avLst/>
            </a:prstGeom>
          </p:spPr>
        </p:pic>
        <p:sp>
          <p:nvSpPr>
            <p:cNvPr id="8" name="Google Shape;347;p35">
              <a:extLst>
                <a:ext uri="{FF2B5EF4-FFF2-40B4-BE49-F238E27FC236}">
                  <a16:creationId xmlns:a16="http://schemas.microsoft.com/office/drawing/2014/main" id="{C395AF0B-5FE9-4304-8FE8-B29486AC68E8}"/>
                </a:ext>
              </a:extLst>
            </p:cNvPr>
            <p:cNvSpPr/>
            <p:nvPr/>
          </p:nvSpPr>
          <p:spPr>
            <a:xfrm>
              <a:off x="5967662" y="-914400"/>
              <a:ext cx="2957081" cy="6244389"/>
            </a:xfrm>
            <a:custGeom>
              <a:avLst/>
              <a:gdLst/>
              <a:ahLst/>
              <a:cxnLst/>
              <a:rect l="l" t="t" r="r" b="b"/>
              <a:pathLst>
                <a:path w="25999" h="54713" extrusionOk="0">
                  <a:moveTo>
                    <a:pt x="12966" y="2173"/>
                  </a:moveTo>
                  <a:lnTo>
                    <a:pt x="13169" y="2240"/>
                  </a:lnTo>
                  <a:lnTo>
                    <a:pt x="13373" y="2308"/>
                  </a:lnTo>
                  <a:lnTo>
                    <a:pt x="13441" y="2512"/>
                  </a:lnTo>
                  <a:lnTo>
                    <a:pt x="13509" y="2716"/>
                  </a:lnTo>
                  <a:lnTo>
                    <a:pt x="13441" y="2919"/>
                  </a:lnTo>
                  <a:lnTo>
                    <a:pt x="13373" y="3123"/>
                  </a:lnTo>
                  <a:lnTo>
                    <a:pt x="13169" y="3191"/>
                  </a:lnTo>
                  <a:lnTo>
                    <a:pt x="12966" y="3259"/>
                  </a:lnTo>
                  <a:lnTo>
                    <a:pt x="12762" y="3191"/>
                  </a:lnTo>
                  <a:lnTo>
                    <a:pt x="12626" y="3123"/>
                  </a:lnTo>
                  <a:lnTo>
                    <a:pt x="12491" y="2919"/>
                  </a:lnTo>
                  <a:lnTo>
                    <a:pt x="12423" y="2716"/>
                  </a:lnTo>
                  <a:lnTo>
                    <a:pt x="12491" y="2512"/>
                  </a:lnTo>
                  <a:lnTo>
                    <a:pt x="12626" y="2308"/>
                  </a:lnTo>
                  <a:lnTo>
                    <a:pt x="12762" y="2240"/>
                  </a:lnTo>
                  <a:lnTo>
                    <a:pt x="12966" y="2173"/>
                  </a:lnTo>
                  <a:close/>
                  <a:moveTo>
                    <a:pt x="14934" y="4480"/>
                  </a:moveTo>
                  <a:lnTo>
                    <a:pt x="15002" y="4548"/>
                  </a:lnTo>
                  <a:lnTo>
                    <a:pt x="15070" y="4684"/>
                  </a:lnTo>
                  <a:lnTo>
                    <a:pt x="15138" y="4752"/>
                  </a:lnTo>
                  <a:lnTo>
                    <a:pt x="15070" y="4888"/>
                  </a:lnTo>
                  <a:lnTo>
                    <a:pt x="15002" y="5024"/>
                  </a:lnTo>
                  <a:lnTo>
                    <a:pt x="14934" y="5024"/>
                  </a:lnTo>
                  <a:lnTo>
                    <a:pt x="14799" y="5091"/>
                  </a:lnTo>
                  <a:lnTo>
                    <a:pt x="11065" y="5091"/>
                  </a:lnTo>
                  <a:lnTo>
                    <a:pt x="10929" y="5024"/>
                  </a:lnTo>
                  <a:lnTo>
                    <a:pt x="10861" y="5024"/>
                  </a:lnTo>
                  <a:lnTo>
                    <a:pt x="10794" y="4888"/>
                  </a:lnTo>
                  <a:lnTo>
                    <a:pt x="10726" y="4752"/>
                  </a:lnTo>
                  <a:lnTo>
                    <a:pt x="10794" y="4684"/>
                  </a:lnTo>
                  <a:lnTo>
                    <a:pt x="10861" y="4548"/>
                  </a:lnTo>
                  <a:lnTo>
                    <a:pt x="10929" y="4480"/>
                  </a:lnTo>
                  <a:close/>
                  <a:moveTo>
                    <a:pt x="23963" y="7807"/>
                  </a:moveTo>
                  <a:lnTo>
                    <a:pt x="23963" y="7875"/>
                  </a:lnTo>
                  <a:lnTo>
                    <a:pt x="23963" y="46771"/>
                  </a:lnTo>
                  <a:lnTo>
                    <a:pt x="23963" y="46838"/>
                  </a:lnTo>
                  <a:lnTo>
                    <a:pt x="1969" y="46838"/>
                  </a:lnTo>
                  <a:lnTo>
                    <a:pt x="1969" y="46771"/>
                  </a:lnTo>
                  <a:lnTo>
                    <a:pt x="1969" y="7875"/>
                  </a:lnTo>
                  <a:lnTo>
                    <a:pt x="1969" y="7807"/>
                  </a:lnTo>
                  <a:close/>
                  <a:moveTo>
                    <a:pt x="12558" y="48536"/>
                  </a:moveTo>
                  <a:lnTo>
                    <a:pt x="12151" y="48671"/>
                  </a:lnTo>
                  <a:lnTo>
                    <a:pt x="11812" y="48875"/>
                  </a:lnTo>
                  <a:lnTo>
                    <a:pt x="11472" y="49146"/>
                  </a:lnTo>
                  <a:lnTo>
                    <a:pt x="11269" y="49418"/>
                  </a:lnTo>
                  <a:lnTo>
                    <a:pt x="11065" y="49825"/>
                  </a:lnTo>
                  <a:lnTo>
                    <a:pt x="10929" y="50165"/>
                  </a:lnTo>
                  <a:lnTo>
                    <a:pt x="10861" y="50640"/>
                  </a:lnTo>
                  <a:lnTo>
                    <a:pt x="10929" y="51047"/>
                  </a:lnTo>
                  <a:lnTo>
                    <a:pt x="11065" y="51454"/>
                  </a:lnTo>
                  <a:lnTo>
                    <a:pt x="11269" y="51794"/>
                  </a:lnTo>
                  <a:lnTo>
                    <a:pt x="11472" y="52065"/>
                  </a:lnTo>
                  <a:lnTo>
                    <a:pt x="11812" y="52337"/>
                  </a:lnTo>
                  <a:lnTo>
                    <a:pt x="12151" y="52541"/>
                  </a:lnTo>
                  <a:lnTo>
                    <a:pt x="12558" y="52676"/>
                  </a:lnTo>
                  <a:lnTo>
                    <a:pt x="12966" y="52744"/>
                  </a:lnTo>
                  <a:lnTo>
                    <a:pt x="13373" y="52676"/>
                  </a:lnTo>
                  <a:lnTo>
                    <a:pt x="13780" y="52541"/>
                  </a:lnTo>
                  <a:lnTo>
                    <a:pt x="14120" y="52337"/>
                  </a:lnTo>
                  <a:lnTo>
                    <a:pt x="14459" y="52065"/>
                  </a:lnTo>
                  <a:lnTo>
                    <a:pt x="14731" y="51794"/>
                  </a:lnTo>
                  <a:lnTo>
                    <a:pt x="14934" y="51454"/>
                  </a:lnTo>
                  <a:lnTo>
                    <a:pt x="15002" y="51047"/>
                  </a:lnTo>
                  <a:lnTo>
                    <a:pt x="15070" y="50640"/>
                  </a:lnTo>
                  <a:lnTo>
                    <a:pt x="15002" y="50165"/>
                  </a:lnTo>
                  <a:lnTo>
                    <a:pt x="14934" y="49825"/>
                  </a:lnTo>
                  <a:lnTo>
                    <a:pt x="14731" y="49418"/>
                  </a:lnTo>
                  <a:lnTo>
                    <a:pt x="14459" y="49146"/>
                  </a:lnTo>
                  <a:lnTo>
                    <a:pt x="14120" y="48875"/>
                  </a:lnTo>
                  <a:lnTo>
                    <a:pt x="13780" y="48671"/>
                  </a:lnTo>
                  <a:lnTo>
                    <a:pt x="13373" y="48536"/>
                  </a:lnTo>
                  <a:close/>
                  <a:moveTo>
                    <a:pt x="12966" y="48332"/>
                  </a:moveTo>
                  <a:lnTo>
                    <a:pt x="13441" y="48400"/>
                  </a:lnTo>
                  <a:lnTo>
                    <a:pt x="13848" y="48536"/>
                  </a:lnTo>
                  <a:lnTo>
                    <a:pt x="14256" y="48739"/>
                  </a:lnTo>
                  <a:lnTo>
                    <a:pt x="14595" y="49011"/>
                  </a:lnTo>
                  <a:lnTo>
                    <a:pt x="14866" y="49350"/>
                  </a:lnTo>
                  <a:lnTo>
                    <a:pt x="15070" y="49757"/>
                  </a:lnTo>
                  <a:lnTo>
                    <a:pt x="15206" y="50165"/>
                  </a:lnTo>
                  <a:lnTo>
                    <a:pt x="15274" y="50640"/>
                  </a:lnTo>
                  <a:lnTo>
                    <a:pt x="15206" y="51047"/>
                  </a:lnTo>
                  <a:lnTo>
                    <a:pt x="15070" y="51522"/>
                  </a:lnTo>
                  <a:lnTo>
                    <a:pt x="14866" y="51862"/>
                  </a:lnTo>
                  <a:lnTo>
                    <a:pt x="14595" y="52201"/>
                  </a:lnTo>
                  <a:lnTo>
                    <a:pt x="14256" y="52473"/>
                  </a:lnTo>
                  <a:lnTo>
                    <a:pt x="13848" y="52676"/>
                  </a:lnTo>
                  <a:lnTo>
                    <a:pt x="13441" y="52812"/>
                  </a:lnTo>
                  <a:lnTo>
                    <a:pt x="12966" y="52880"/>
                  </a:lnTo>
                  <a:lnTo>
                    <a:pt x="12558" y="52812"/>
                  </a:lnTo>
                  <a:lnTo>
                    <a:pt x="12083" y="52676"/>
                  </a:lnTo>
                  <a:lnTo>
                    <a:pt x="11744" y="52473"/>
                  </a:lnTo>
                  <a:lnTo>
                    <a:pt x="11404" y="52201"/>
                  </a:lnTo>
                  <a:lnTo>
                    <a:pt x="11133" y="51862"/>
                  </a:lnTo>
                  <a:lnTo>
                    <a:pt x="10929" y="51522"/>
                  </a:lnTo>
                  <a:lnTo>
                    <a:pt x="10794" y="51047"/>
                  </a:lnTo>
                  <a:lnTo>
                    <a:pt x="10726" y="50640"/>
                  </a:lnTo>
                  <a:lnTo>
                    <a:pt x="10794" y="50165"/>
                  </a:lnTo>
                  <a:lnTo>
                    <a:pt x="10929" y="49757"/>
                  </a:lnTo>
                  <a:lnTo>
                    <a:pt x="11133" y="49350"/>
                  </a:lnTo>
                  <a:lnTo>
                    <a:pt x="11404" y="49011"/>
                  </a:lnTo>
                  <a:lnTo>
                    <a:pt x="11744" y="48739"/>
                  </a:lnTo>
                  <a:lnTo>
                    <a:pt x="12083" y="48536"/>
                  </a:lnTo>
                  <a:lnTo>
                    <a:pt x="12558" y="48400"/>
                  </a:lnTo>
                  <a:lnTo>
                    <a:pt x="12966" y="48332"/>
                  </a:lnTo>
                  <a:close/>
                  <a:moveTo>
                    <a:pt x="3938" y="679"/>
                  </a:moveTo>
                  <a:lnTo>
                    <a:pt x="3259" y="747"/>
                  </a:lnTo>
                  <a:lnTo>
                    <a:pt x="2648" y="951"/>
                  </a:lnTo>
                  <a:lnTo>
                    <a:pt x="2105" y="1222"/>
                  </a:lnTo>
                  <a:lnTo>
                    <a:pt x="1630" y="1629"/>
                  </a:lnTo>
                  <a:lnTo>
                    <a:pt x="1290" y="2105"/>
                  </a:lnTo>
                  <a:lnTo>
                    <a:pt x="951" y="2648"/>
                  </a:lnTo>
                  <a:lnTo>
                    <a:pt x="747" y="3259"/>
                  </a:lnTo>
                  <a:lnTo>
                    <a:pt x="747" y="3870"/>
                  </a:lnTo>
                  <a:lnTo>
                    <a:pt x="747" y="50776"/>
                  </a:lnTo>
                  <a:lnTo>
                    <a:pt x="747" y="51387"/>
                  </a:lnTo>
                  <a:lnTo>
                    <a:pt x="951" y="51997"/>
                  </a:lnTo>
                  <a:lnTo>
                    <a:pt x="1290" y="52541"/>
                  </a:lnTo>
                  <a:lnTo>
                    <a:pt x="1630" y="53016"/>
                  </a:lnTo>
                  <a:lnTo>
                    <a:pt x="2105" y="53423"/>
                  </a:lnTo>
                  <a:lnTo>
                    <a:pt x="2648" y="53695"/>
                  </a:lnTo>
                  <a:lnTo>
                    <a:pt x="3259" y="53898"/>
                  </a:lnTo>
                  <a:lnTo>
                    <a:pt x="3938" y="53966"/>
                  </a:lnTo>
                  <a:lnTo>
                    <a:pt x="22062" y="53966"/>
                  </a:lnTo>
                  <a:lnTo>
                    <a:pt x="22741" y="53898"/>
                  </a:lnTo>
                  <a:lnTo>
                    <a:pt x="23352" y="53695"/>
                  </a:lnTo>
                  <a:lnTo>
                    <a:pt x="23895" y="53423"/>
                  </a:lnTo>
                  <a:lnTo>
                    <a:pt x="24370" y="53016"/>
                  </a:lnTo>
                  <a:lnTo>
                    <a:pt x="24709" y="52541"/>
                  </a:lnTo>
                  <a:lnTo>
                    <a:pt x="25049" y="51997"/>
                  </a:lnTo>
                  <a:lnTo>
                    <a:pt x="25252" y="51387"/>
                  </a:lnTo>
                  <a:lnTo>
                    <a:pt x="25320" y="50776"/>
                  </a:lnTo>
                  <a:lnTo>
                    <a:pt x="25320" y="3870"/>
                  </a:lnTo>
                  <a:lnTo>
                    <a:pt x="25252" y="3259"/>
                  </a:lnTo>
                  <a:lnTo>
                    <a:pt x="25049" y="2648"/>
                  </a:lnTo>
                  <a:lnTo>
                    <a:pt x="24709" y="2105"/>
                  </a:lnTo>
                  <a:lnTo>
                    <a:pt x="24370" y="1629"/>
                  </a:lnTo>
                  <a:lnTo>
                    <a:pt x="23895" y="1222"/>
                  </a:lnTo>
                  <a:lnTo>
                    <a:pt x="23352" y="951"/>
                  </a:lnTo>
                  <a:lnTo>
                    <a:pt x="22741" y="747"/>
                  </a:lnTo>
                  <a:lnTo>
                    <a:pt x="22062" y="679"/>
                  </a:lnTo>
                  <a:close/>
                  <a:moveTo>
                    <a:pt x="22062" y="543"/>
                  </a:moveTo>
                  <a:lnTo>
                    <a:pt x="22741" y="611"/>
                  </a:lnTo>
                  <a:lnTo>
                    <a:pt x="23419" y="815"/>
                  </a:lnTo>
                  <a:lnTo>
                    <a:pt x="23963" y="1086"/>
                  </a:lnTo>
                  <a:lnTo>
                    <a:pt x="24438" y="1494"/>
                  </a:lnTo>
                  <a:lnTo>
                    <a:pt x="24845" y="2037"/>
                  </a:lnTo>
                  <a:lnTo>
                    <a:pt x="25184" y="2580"/>
                  </a:lnTo>
                  <a:lnTo>
                    <a:pt x="25388" y="3191"/>
                  </a:lnTo>
                  <a:lnTo>
                    <a:pt x="25456" y="3870"/>
                  </a:lnTo>
                  <a:lnTo>
                    <a:pt x="25456" y="50776"/>
                  </a:lnTo>
                  <a:lnTo>
                    <a:pt x="25388" y="51454"/>
                  </a:lnTo>
                  <a:lnTo>
                    <a:pt x="25184" y="52065"/>
                  </a:lnTo>
                  <a:lnTo>
                    <a:pt x="24845" y="52676"/>
                  </a:lnTo>
                  <a:lnTo>
                    <a:pt x="24438" y="53151"/>
                  </a:lnTo>
                  <a:lnTo>
                    <a:pt x="23963" y="53559"/>
                  </a:lnTo>
                  <a:lnTo>
                    <a:pt x="23419" y="53898"/>
                  </a:lnTo>
                  <a:lnTo>
                    <a:pt x="22741" y="54102"/>
                  </a:lnTo>
                  <a:lnTo>
                    <a:pt x="22062" y="54170"/>
                  </a:lnTo>
                  <a:lnTo>
                    <a:pt x="3938" y="54170"/>
                  </a:lnTo>
                  <a:lnTo>
                    <a:pt x="3259" y="54102"/>
                  </a:lnTo>
                  <a:lnTo>
                    <a:pt x="2580" y="53898"/>
                  </a:lnTo>
                  <a:lnTo>
                    <a:pt x="2037" y="53559"/>
                  </a:lnTo>
                  <a:lnTo>
                    <a:pt x="1562" y="53151"/>
                  </a:lnTo>
                  <a:lnTo>
                    <a:pt x="1154" y="52676"/>
                  </a:lnTo>
                  <a:lnTo>
                    <a:pt x="815" y="52065"/>
                  </a:lnTo>
                  <a:lnTo>
                    <a:pt x="611" y="51454"/>
                  </a:lnTo>
                  <a:lnTo>
                    <a:pt x="543" y="50776"/>
                  </a:lnTo>
                  <a:lnTo>
                    <a:pt x="543" y="3870"/>
                  </a:lnTo>
                  <a:lnTo>
                    <a:pt x="611" y="3191"/>
                  </a:lnTo>
                  <a:lnTo>
                    <a:pt x="815" y="2580"/>
                  </a:lnTo>
                  <a:lnTo>
                    <a:pt x="1154" y="2037"/>
                  </a:lnTo>
                  <a:lnTo>
                    <a:pt x="1562" y="1494"/>
                  </a:lnTo>
                  <a:lnTo>
                    <a:pt x="2037" y="1086"/>
                  </a:lnTo>
                  <a:lnTo>
                    <a:pt x="2580" y="815"/>
                  </a:lnTo>
                  <a:lnTo>
                    <a:pt x="3259" y="611"/>
                  </a:lnTo>
                  <a:lnTo>
                    <a:pt x="3938" y="543"/>
                  </a:lnTo>
                  <a:close/>
                  <a:moveTo>
                    <a:pt x="3938" y="0"/>
                  </a:moveTo>
                  <a:lnTo>
                    <a:pt x="3123" y="68"/>
                  </a:lnTo>
                  <a:lnTo>
                    <a:pt x="2444" y="272"/>
                  </a:lnTo>
                  <a:lnTo>
                    <a:pt x="1765" y="611"/>
                  </a:lnTo>
                  <a:lnTo>
                    <a:pt x="1154" y="1154"/>
                  </a:lnTo>
                  <a:lnTo>
                    <a:pt x="679" y="1697"/>
                  </a:lnTo>
                  <a:lnTo>
                    <a:pt x="272" y="2376"/>
                  </a:lnTo>
                  <a:lnTo>
                    <a:pt x="68" y="3123"/>
                  </a:lnTo>
                  <a:lnTo>
                    <a:pt x="0" y="3870"/>
                  </a:lnTo>
                  <a:lnTo>
                    <a:pt x="0" y="50776"/>
                  </a:lnTo>
                  <a:lnTo>
                    <a:pt x="68" y="51522"/>
                  </a:lnTo>
                  <a:lnTo>
                    <a:pt x="272" y="52269"/>
                  </a:lnTo>
                  <a:lnTo>
                    <a:pt x="679" y="52948"/>
                  </a:lnTo>
                  <a:lnTo>
                    <a:pt x="1154" y="53559"/>
                  </a:lnTo>
                  <a:lnTo>
                    <a:pt x="1765" y="54034"/>
                  </a:lnTo>
                  <a:lnTo>
                    <a:pt x="2444" y="54373"/>
                  </a:lnTo>
                  <a:lnTo>
                    <a:pt x="3123" y="54645"/>
                  </a:lnTo>
                  <a:lnTo>
                    <a:pt x="3938" y="54713"/>
                  </a:lnTo>
                  <a:lnTo>
                    <a:pt x="22062" y="54713"/>
                  </a:lnTo>
                  <a:lnTo>
                    <a:pt x="22876" y="54645"/>
                  </a:lnTo>
                  <a:lnTo>
                    <a:pt x="23555" y="54373"/>
                  </a:lnTo>
                  <a:lnTo>
                    <a:pt x="24234" y="54034"/>
                  </a:lnTo>
                  <a:lnTo>
                    <a:pt x="24845" y="53559"/>
                  </a:lnTo>
                  <a:lnTo>
                    <a:pt x="25320" y="52948"/>
                  </a:lnTo>
                  <a:lnTo>
                    <a:pt x="25727" y="52269"/>
                  </a:lnTo>
                  <a:lnTo>
                    <a:pt x="25931" y="51522"/>
                  </a:lnTo>
                  <a:lnTo>
                    <a:pt x="25999" y="50776"/>
                  </a:lnTo>
                  <a:lnTo>
                    <a:pt x="25999" y="3870"/>
                  </a:lnTo>
                  <a:lnTo>
                    <a:pt x="25931" y="3123"/>
                  </a:lnTo>
                  <a:lnTo>
                    <a:pt x="25727" y="2376"/>
                  </a:lnTo>
                  <a:lnTo>
                    <a:pt x="25320" y="1697"/>
                  </a:lnTo>
                  <a:lnTo>
                    <a:pt x="24845" y="1154"/>
                  </a:lnTo>
                  <a:lnTo>
                    <a:pt x="24234" y="611"/>
                  </a:lnTo>
                  <a:lnTo>
                    <a:pt x="23555" y="272"/>
                  </a:lnTo>
                  <a:lnTo>
                    <a:pt x="22876" y="68"/>
                  </a:lnTo>
                  <a:lnTo>
                    <a:pt x="2206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1C5D9AF8-C040-4DC6-A159-2DFE32A3C229}"/>
              </a:ext>
            </a:extLst>
          </p:cNvPr>
          <p:cNvSpPr/>
          <p:nvPr/>
        </p:nvSpPr>
        <p:spPr>
          <a:xfrm>
            <a:off x="6584051" y="385717"/>
            <a:ext cx="2413952" cy="129708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1890"/>
              <a:gd name="adj6" fmla="val -36353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 LÝ LỚP HỌC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thông báo SMS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danh, chuyên cần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 điểm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2531E854-B192-4D55-AEF6-3BF2D70792B9}"/>
              </a:ext>
            </a:extLst>
          </p:cNvPr>
          <p:cNvSpPr/>
          <p:nvPr/>
        </p:nvSpPr>
        <p:spPr>
          <a:xfrm>
            <a:off x="6599419" y="3057754"/>
            <a:ext cx="2413952" cy="1476901"/>
          </a:xfrm>
          <a:prstGeom prst="borderCallout2">
            <a:avLst>
              <a:gd name="adj1" fmla="val 60893"/>
              <a:gd name="adj2" fmla="val -6741"/>
              <a:gd name="adj3" fmla="val 60892"/>
              <a:gd name="adj4" fmla="val -18895"/>
              <a:gd name="adj5" fmla="val 115207"/>
              <a:gd name="adj6" fmla="val -51314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443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CÔNG CỤ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 với phụ huynh, giáo viên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tải hình ảnh, hoạt động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bạ toàn tr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</a:p>
        </p:txBody>
      </p:sp>
      <p:sp>
        <p:nvSpPr>
          <p:cNvPr id="12" name="Callout: Bent Line 11">
            <a:extLst>
              <a:ext uri="{FF2B5EF4-FFF2-40B4-BE49-F238E27FC236}">
                <a16:creationId xmlns:a16="http://schemas.microsoft.com/office/drawing/2014/main" id="{32E7700B-0572-4DAC-A8B8-D945C1E8251B}"/>
              </a:ext>
            </a:extLst>
          </p:cNvPr>
          <p:cNvSpPr/>
          <p:nvPr/>
        </p:nvSpPr>
        <p:spPr>
          <a:xfrm>
            <a:off x="145997" y="1580362"/>
            <a:ext cx="2588494" cy="1476901"/>
          </a:xfrm>
          <a:prstGeom prst="borderCallout2">
            <a:avLst>
              <a:gd name="adj1" fmla="val 59852"/>
              <a:gd name="adj2" fmla="val 106898"/>
              <a:gd name="adj3" fmla="val 59852"/>
              <a:gd name="adj4" fmla="val 116222"/>
              <a:gd name="adj5" fmla="val 95437"/>
              <a:gd name="adj6" fmla="val 126776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673A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TIN NHÀ TR</a:t>
            </a:r>
            <a:r>
              <a:rPr lang="vi-VN" dirty="0">
                <a:solidFill>
                  <a:srgbClr val="673A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endParaRPr lang="en-US" dirty="0">
              <a:solidFill>
                <a:srgbClr val="673A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 thông tin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văn bản, thông báo, lịch giảng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ướng dẫn sử dụng</a:t>
            </a:r>
          </a:p>
        </p:txBody>
      </p:sp>
      <p:sp>
        <p:nvSpPr>
          <p:cNvPr id="13" name="Google Shape;574;p41">
            <a:extLst>
              <a:ext uri="{FF2B5EF4-FFF2-40B4-BE49-F238E27FC236}">
                <a16:creationId xmlns:a16="http://schemas.microsoft.com/office/drawing/2014/main" id="{3A6FEDDA-E3A9-4935-82C0-9A755AE2803D}"/>
              </a:ext>
            </a:extLst>
          </p:cNvPr>
          <p:cNvSpPr/>
          <p:nvPr/>
        </p:nvSpPr>
        <p:spPr>
          <a:xfrm>
            <a:off x="252910" y="3561327"/>
            <a:ext cx="341961" cy="592409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51B5"/>
            </a:gs>
            <a:gs pos="100000">
              <a:srgbClr val="35A6E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183A-2F93-42D9-AC07-6174A14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166" y="4291679"/>
            <a:ext cx="2965068" cy="7143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1800" b="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tin </a:t>
            </a:r>
            <a:br>
              <a:rPr lang="vi-VN" sz="1800" b="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BÁO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8115570-5814-4847-A962-CE31A818F596}"/>
              </a:ext>
            </a:extLst>
          </p:cNvPr>
          <p:cNvGrpSpPr/>
          <p:nvPr/>
        </p:nvGrpSpPr>
        <p:grpSpPr>
          <a:xfrm>
            <a:off x="5139016" y="4455618"/>
            <a:ext cx="421076" cy="398625"/>
            <a:chOff x="5139016" y="4455618"/>
            <a:chExt cx="421076" cy="398625"/>
          </a:xfrm>
        </p:grpSpPr>
        <p:sp>
          <p:nvSpPr>
            <p:cNvPr id="5" name="Google Shape;522;p41">
              <a:extLst>
                <a:ext uri="{FF2B5EF4-FFF2-40B4-BE49-F238E27FC236}">
                  <a16:creationId xmlns:a16="http://schemas.microsoft.com/office/drawing/2014/main" id="{E1C732D7-0AB8-44B2-BE22-2EFEECCCD1DC}"/>
                </a:ext>
              </a:extLst>
            </p:cNvPr>
            <p:cNvSpPr/>
            <p:nvPr/>
          </p:nvSpPr>
          <p:spPr>
            <a:xfrm>
              <a:off x="5180578" y="4703212"/>
              <a:ext cx="108363" cy="151031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Google Shape;523;p41">
              <a:extLst>
                <a:ext uri="{FF2B5EF4-FFF2-40B4-BE49-F238E27FC236}">
                  <a16:creationId xmlns:a16="http://schemas.microsoft.com/office/drawing/2014/main" id="{1EC96A10-068C-4E8F-B94E-4C2C7141C66B}"/>
                </a:ext>
              </a:extLst>
            </p:cNvPr>
            <p:cNvSpPr/>
            <p:nvPr/>
          </p:nvSpPr>
          <p:spPr>
            <a:xfrm>
              <a:off x="5533122" y="4584753"/>
              <a:ext cx="26970" cy="91536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Google Shape;524;p41">
              <a:extLst>
                <a:ext uri="{FF2B5EF4-FFF2-40B4-BE49-F238E27FC236}">
                  <a16:creationId xmlns:a16="http://schemas.microsoft.com/office/drawing/2014/main" id="{843A2E5B-851F-4D20-BFD0-58C05C1A84F4}"/>
                </a:ext>
              </a:extLst>
            </p:cNvPr>
            <p:cNvSpPr/>
            <p:nvPr/>
          </p:nvSpPr>
          <p:spPr>
            <a:xfrm>
              <a:off x="5139016" y="4562855"/>
              <a:ext cx="89300" cy="13531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Google Shape;525;p41">
              <a:extLst>
                <a:ext uri="{FF2B5EF4-FFF2-40B4-BE49-F238E27FC236}">
                  <a16:creationId xmlns:a16="http://schemas.microsoft.com/office/drawing/2014/main" id="{6F73DBF1-7BE6-415D-BF26-9EAB3451499B}"/>
                </a:ext>
              </a:extLst>
            </p:cNvPr>
            <p:cNvSpPr/>
            <p:nvPr/>
          </p:nvSpPr>
          <p:spPr>
            <a:xfrm>
              <a:off x="5233896" y="4478649"/>
              <a:ext cx="257158" cy="30374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Google Shape;526;p41">
              <a:extLst>
                <a:ext uri="{FF2B5EF4-FFF2-40B4-BE49-F238E27FC236}">
                  <a16:creationId xmlns:a16="http://schemas.microsoft.com/office/drawing/2014/main" id="{97B644A6-31C3-4594-A1A4-37C2DDB9B90E}"/>
                </a:ext>
              </a:extLst>
            </p:cNvPr>
            <p:cNvSpPr/>
            <p:nvPr/>
          </p:nvSpPr>
          <p:spPr>
            <a:xfrm>
              <a:off x="5496636" y="4455618"/>
              <a:ext cx="32041" cy="349225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FF2A7AD-7219-4435-AD2B-D4526EF99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80" y="1160652"/>
            <a:ext cx="2660059" cy="1611596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841086D-F39B-40E1-AFCC-9AD0C5D7F303}"/>
              </a:ext>
            </a:extLst>
          </p:cNvPr>
          <p:cNvGrpSpPr/>
          <p:nvPr/>
        </p:nvGrpSpPr>
        <p:grpSpPr>
          <a:xfrm>
            <a:off x="125245" y="1320196"/>
            <a:ext cx="954758" cy="832085"/>
            <a:chOff x="262644" y="476744"/>
            <a:chExt cx="1201652" cy="10472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9583FC8-30AC-4A51-8856-181ED462FF20}"/>
                </a:ext>
              </a:extLst>
            </p:cNvPr>
            <p:cNvSpPr/>
            <p:nvPr/>
          </p:nvSpPr>
          <p:spPr>
            <a:xfrm>
              <a:off x="417040" y="476744"/>
              <a:ext cx="1047256" cy="1047256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EBA84B-8554-4AF0-96C9-89C270EA07BA}"/>
                </a:ext>
              </a:extLst>
            </p:cNvPr>
            <p:cNvSpPr/>
            <p:nvPr/>
          </p:nvSpPr>
          <p:spPr>
            <a:xfrm>
              <a:off x="262644" y="628886"/>
              <a:ext cx="287768" cy="287768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EA5C0C4-8966-4FC3-9D75-ADEE86DE2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0" y="179032"/>
            <a:ext cx="2660059" cy="676777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CEFED3E-D137-47DA-A41E-6B716D0E2A0C}"/>
              </a:ext>
            </a:extLst>
          </p:cNvPr>
          <p:cNvGrpSpPr/>
          <p:nvPr/>
        </p:nvGrpSpPr>
        <p:grpSpPr>
          <a:xfrm>
            <a:off x="115558" y="427233"/>
            <a:ext cx="785448" cy="420323"/>
            <a:chOff x="115558" y="427233"/>
            <a:chExt cx="785448" cy="42032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2845BDC-7BEF-455E-9042-871E4FDB965B}"/>
                </a:ext>
              </a:extLst>
            </p:cNvPr>
            <p:cNvSpPr/>
            <p:nvPr/>
          </p:nvSpPr>
          <p:spPr>
            <a:xfrm>
              <a:off x="239566" y="518020"/>
              <a:ext cx="661440" cy="329536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09134F4-3126-4157-A9E3-8E354DB84F7D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A875999-FAE0-4D14-B5DD-D3AEF21596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754"/>
          <a:stretch/>
        </p:blipFill>
        <p:spPr>
          <a:xfrm>
            <a:off x="3168226" y="181166"/>
            <a:ext cx="2697748" cy="724740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2844BDD2-1C9F-40D2-A227-06A3FDFADE8C}"/>
              </a:ext>
            </a:extLst>
          </p:cNvPr>
          <p:cNvGrpSpPr/>
          <p:nvPr/>
        </p:nvGrpSpPr>
        <p:grpSpPr>
          <a:xfrm>
            <a:off x="5328925" y="456127"/>
            <a:ext cx="401511" cy="418772"/>
            <a:chOff x="5328925" y="456127"/>
            <a:chExt cx="401511" cy="418772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7859FAD-9EAC-4074-AB47-903C9F80B085}"/>
                </a:ext>
              </a:extLst>
            </p:cNvPr>
            <p:cNvSpPr/>
            <p:nvPr/>
          </p:nvSpPr>
          <p:spPr>
            <a:xfrm>
              <a:off x="5454775" y="599238"/>
              <a:ext cx="275661" cy="275661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F82054C-4B3E-474B-A3C3-AB7EE51333C8}"/>
                </a:ext>
              </a:extLst>
            </p:cNvPr>
            <p:cNvSpPr/>
            <p:nvPr/>
          </p:nvSpPr>
          <p:spPr>
            <a:xfrm>
              <a:off x="5328925" y="456127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63664E3-DBE9-42CE-B178-72AB0C70A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257" y="1156206"/>
            <a:ext cx="2688716" cy="2967112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791BC42C-DE1E-468C-8496-2397B1656A47}"/>
              </a:ext>
            </a:extLst>
          </p:cNvPr>
          <p:cNvGrpSpPr/>
          <p:nvPr/>
        </p:nvGrpSpPr>
        <p:grpSpPr>
          <a:xfrm>
            <a:off x="4842361" y="1687822"/>
            <a:ext cx="990869" cy="414376"/>
            <a:chOff x="4842361" y="1687822"/>
            <a:chExt cx="990869" cy="414376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4F58EED-BA64-4549-9D81-E8C3C99381C5}"/>
                </a:ext>
              </a:extLst>
            </p:cNvPr>
            <p:cNvSpPr/>
            <p:nvPr/>
          </p:nvSpPr>
          <p:spPr>
            <a:xfrm>
              <a:off x="4956682" y="1826537"/>
              <a:ext cx="876548" cy="275661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BEA6ED5-D809-46E1-99DC-57246587F4F1}"/>
                </a:ext>
              </a:extLst>
            </p:cNvPr>
            <p:cNvSpPr/>
            <p:nvPr/>
          </p:nvSpPr>
          <p:spPr>
            <a:xfrm>
              <a:off x="4842361" y="1687822"/>
              <a:ext cx="228642" cy="228643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158AF41-7C29-45AA-A077-CFD27B934C2F}"/>
              </a:ext>
            </a:extLst>
          </p:cNvPr>
          <p:cNvGrpSpPr/>
          <p:nvPr/>
        </p:nvGrpSpPr>
        <p:grpSpPr>
          <a:xfrm>
            <a:off x="5410501" y="1054775"/>
            <a:ext cx="422728" cy="412058"/>
            <a:chOff x="5410501" y="1054775"/>
            <a:chExt cx="422728" cy="41205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B18BBBB-2CC0-4385-9F7E-990ADCFBC7A5}"/>
                </a:ext>
              </a:extLst>
            </p:cNvPr>
            <p:cNvSpPr/>
            <p:nvPr/>
          </p:nvSpPr>
          <p:spPr>
            <a:xfrm>
              <a:off x="5557568" y="1191172"/>
              <a:ext cx="275661" cy="275661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AC790DC-5072-4091-B430-2DDB85310913}"/>
                </a:ext>
              </a:extLst>
            </p:cNvPr>
            <p:cNvSpPr/>
            <p:nvPr/>
          </p:nvSpPr>
          <p:spPr>
            <a:xfrm>
              <a:off x="5410501" y="1054775"/>
              <a:ext cx="228642" cy="228643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DE9300CA-131F-4154-A07C-2A68A6B161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857" y="179032"/>
            <a:ext cx="2688447" cy="4649000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99E34596-B5EB-4610-8267-22363F076711}"/>
              </a:ext>
            </a:extLst>
          </p:cNvPr>
          <p:cNvGrpSpPr/>
          <p:nvPr/>
        </p:nvGrpSpPr>
        <p:grpSpPr>
          <a:xfrm>
            <a:off x="6224373" y="1407563"/>
            <a:ext cx="2490570" cy="734475"/>
            <a:chOff x="6224373" y="1407563"/>
            <a:chExt cx="2490570" cy="734475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A683224-920E-4472-A3F1-7500B6FD4E75}"/>
                </a:ext>
              </a:extLst>
            </p:cNvPr>
            <p:cNvSpPr/>
            <p:nvPr/>
          </p:nvSpPr>
          <p:spPr>
            <a:xfrm>
              <a:off x="6224373" y="1407563"/>
              <a:ext cx="2490570" cy="620153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F0EA4F6-0614-4273-99AD-7466CC66C6C5}"/>
                </a:ext>
              </a:extLst>
            </p:cNvPr>
            <p:cNvSpPr/>
            <p:nvPr/>
          </p:nvSpPr>
          <p:spPr>
            <a:xfrm>
              <a:off x="6434004" y="1913395"/>
              <a:ext cx="228642" cy="228643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E3FA8D9-D3FC-4355-8728-5B466F2D1E28}"/>
              </a:ext>
            </a:extLst>
          </p:cNvPr>
          <p:cNvGrpSpPr/>
          <p:nvPr/>
        </p:nvGrpSpPr>
        <p:grpSpPr>
          <a:xfrm>
            <a:off x="6193158" y="4352199"/>
            <a:ext cx="2571811" cy="437811"/>
            <a:chOff x="6193158" y="4352199"/>
            <a:chExt cx="2571811" cy="43781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C6B4206-5FDC-4581-A036-B6C239A6BDC9}"/>
                </a:ext>
              </a:extLst>
            </p:cNvPr>
            <p:cNvSpPr/>
            <p:nvPr/>
          </p:nvSpPr>
          <p:spPr>
            <a:xfrm>
              <a:off x="6193158" y="4466521"/>
              <a:ext cx="2571811" cy="323489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438AC70-E12F-440C-94E3-54EE5E16AC0A}"/>
                </a:ext>
              </a:extLst>
            </p:cNvPr>
            <p:cNvSpPr/>
            <p:nvPr/>
          </p:nvSpPr>
          <p:spPr>
            <a:xfrm>
              <a:off x="6319683" y="4352199"/>
              <a:ext cx="228642" cy="228643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id="{15858AA8-EB9B-474B-A0C1-E7A9C19F4BE6}"/>
              </a:ext>
            </a:extLst>
          </p:cNvPr>
          <p:cNvSpPr/>
          <p:nvPr/>
        </p:nvSpPr>
        <p:spPr>
          <a:xfrm>
            <a:off x="229879" y="3077090"/>
            <a:ext cx="2684056" cy="1935002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 : Chọn lớp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Chọn chức năng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Vào danh bạ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 : Thêm người nhận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 : Xác nhận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6 : Soạn tin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7 : Gửi thông báo</a:t>
            </a:r>
          </a:p>
        </p:txBody>
      </p:sp>
    </p:spTree>
    <p:extLst>
      <p:ext uri="{BB962C8B-B14F-4D97-AF65-F5344CB8AC3E}">
        <p14:creationId xmlns:p14="http://schemas.microsoft.com/office/powerpoint/2010/main" val="38063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51B5"/>
            </a:gs>
            <a:gs pos="100000">
              <a:srgbClr val="35A6E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DBB05E-4F58-4D56-ADFA-8AFE0CBF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44" y="179032"/>
            <a:ext cx="2628000" cy="4540898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5183A-2F93-42D9-AC07-6174A14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166" y="4291679"/>
            <a:ext cx="2965068" cy="7143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1800" b="0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DANH</a:t>
            </a:r>
            <a:br>
              <a:rPr lang="vi-VN" sz="1800" b="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</a:t>
            </a:r>
            <a:endParaRPr lang="vi-VN" sz="18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" name="Google Shape;757;p41">
            <a:extLst>
              <a:ext uri="{FF2B5EF4-FFF2-40B4-BE49-F238E27FC236}">
                <a16:creationId xmlns:a16="http://schemas.microsoft.com/office/drawing/2014/main" id="{AE0B3A33-648C-4633-97F4-8E0E7752F62D}"/>
              </a:ext>
            </a:extLst>
          </p:cNvPr>
          <p:cNvGrpSpPr/>
          <p:nvPr/>
        </p:nvGrpSpPr>
        <p:grpSpPr>
          <a:xfrm>
            <a:off x="5062769" y="4432785"/>
            <a:ext cx="448016" cy="424244"/>
            <a:chOff x="5973900" y="318475"/>
            <a:chExt cx="401900" cy="380575"/>
          </a:xfrm>
        </p:grpSpPr>
        <p:sp>
          <p:nvSpPr>
            <p:cNvPr id="66" name="Google Shape;758;p41">
              <a:extLst>
                <a:ext uri="{FF2B5EF4-FFF2-40B4-BE49-F238E27FC236}">
                  <a16:creationId xmlns:a16="http://schemas.microsoft.com/office/drawing/2014/main" id="{62C1A32F-B85F-4820-9675-0BB2D2AA3DE8}"/>
                </a:ext>
              </a:extLst>
            </p:cNvPr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Google Shape;759;p41">
              <a:extLst>
                <a:ext uri="{FF2B5EF4-FFF2-40B4-BE49-F238E27FC236}">
                  <a16:creationId xmlns:a16="http://schemas.microsoft.com/office/drawing/2014/main" id="{824A9809-8ADA-4C97-9325-01915F1866C6}"/>
                </a:ext>
              </a:extLst>
            </p:cNvPr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Google Shape;760;p41">
              <a:extLst>
                <a:ext uri="{FF2B5EF4-FFF2-40B4-BE49-F238E27FC236}">
                  <a16:creationId xmlns:a16="http://schemas.microsoft.com/office/drawing/2014/main" id="{43C8CE4D-6A4A-4685-9D8E-58641721BAA8}"/>
                </a:ext>
              </a:extLst>
            </p:cNvPr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Google Shape;761;p41">
              <a:extLst>
                <a:ext uri="{FF2B5EF4-FFF2-40B4-BE49-F238E27FC236}">
                  <a16:creationId xmlns:a16="http://schemas.microsoft.com/office/drawing/2014/main" id="{7BE4DF27-C9A1-4BF4-8A89-6E3E3470C2EA}"/>
                </a:ext>
              </a:extLst>
            </p:cNvPr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Google Shape;762;p41">
              <a:extLst>
                <a:ext uri="{FF2B5EF4-FFF2-40B4-BE49-F238E27FC236}">
                  <a16:creationId xmlns:a16="http://schemas.microsoft.com/office/drawing/2014/main" id="{047C58C2-DB82-448F-9EF0-A5D116489088}"/>
                </a:ext>
              </a:extLst>
            </p:cNvPr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Google Shape;763;p41">
              <a:extLst>
                <a:ext uri="{FF2B5EF4-FFF2-40B4-BE49-F238E27FC236}">
                  <a16:creationId xmlns:a16="http://schemas.microsoft.com/office/drawing/2014/main" id="{DB9B86CB-C02B-4F5D-8776-E758B1EDF967}"/>
                </a:ext>
              </a:extLst>
            </p:cNvPr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Google Shape;764;p41">
              <a:extLst>
                <a:ext uri="{FF2B5EF4-FFF2-40B4-BE49-F238E27FC236}">
                  <a16:creationId xmlns:a16="http://schemas.microsoft.com/office/drawing/2014/main" id="{7C132403-6292-4FFA-B56E-6C1E66FF1856}"/>
                </a:ext>
              </a:extLst>
            </p:cNvPr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Google Shape;765;p41">
              <a:extLst>
                <a:ext uri="{FF2B5EF4-FFF2-40B4-BE49-F238E27FC236}">
                  <a16:creationId xmlns:a16="http://schemas.microsoft.com/office/drawing/2014/main" id="{CAA58952-4787-455F-9A22-32884943DF1A}"/>
                </a:ext>
              </a:extLst>
            </p:cNvPr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Google Shape;766;p41">
              <a:extLst>
                <a:ext uri="{FF2B5EF4-FFF2-40B4-BE49-F238E27FC236}">
                  <a16:creationId xmlns:a16="http://schemas.microsoft.com/office/drawing/2014/main" id="{C85D9B8F-7065-40BF-B73C-2604CE3396D1}"/>
                </a:ext>
              </a:extLst>
            </p:cNvPr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Google Shape;767;p41">
              <a:extLst>
                <a:ext uri="{FF2B5EF4-FFF2-40B4-BE49-F238E27FC236}">
                  <a16:creationId xmlns:a16="http://schemas.microsoft.com/office/drawing/2014/main" id="{466573F6-CE09-4921-A64C-8B42E3A60CE2}"/>
                </a:ext>
              </a:extLst>
            </p:cNvPr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Google Shape;768;p41">
              <a:extLst>
                <a:ext uri="{FF2B5EF4-FFF2-40B4-BE49-F238E27FC236}">
                  <a16:creationId xmlns:a16="http://schemas.microsoft.com/office/drawing/2014/main" id="{6B7EDD64-8855-47A3-9D7B-285A29F2E996}"/>
                </a:ext>
              </a:extLst>
            </p:cNvPr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Google Shape;769;p41">
              <a:extLst>
                <a:ext uri="{FF2B5EF4-FFF2-40B4-BE49-F238E27FC236}">
                  <a16:creationId xmlns:a16="http://schemas.microsoft.com/office/drawing/2014/main" id="{0442701F-1381-42F0-AD73-FA3909D997D8}"/>
                </a:ext>
              </a:extLst>
            </p:cNvPr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Google Shape;770;p41">
              <a:extLst>
                <a:ext uri="{FF2B5EF4-FFF2-40B4-BE49-F238E27FC236}">
                  <a16:creationId xmlns:a16="http://schemas.microsoft.com/office/drawing/2014/main" id="{C3599F19-E134-48FE-9B7B-09369FCC6FBA}"/>
                </a:ext>
              </a:extLst>
            </p:cNvPr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771;p41">
              <a:extLst>
                <a:ext uri="{FF2B5EF4-FFF2-40B4-BE49-F238E27FC236}">
                  <a16:creationId xmlns:a16="http://schemas.microsoft.com/office/drawing/2014/main" id="{CC80EB64-5D28-42F9-871B-50D2A761B692}"/>
                </a:ext>
              </a:extLst>
            </p:cNvPr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FF2A7AD-7219-4435-AD2B-D4526EF99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80" y="1160652"/>
            <a:ext cx="2660059" cy="1611596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841086D-F39B-40E1-AFCC-9AD0C5D7F303}"/>
              </a:ext>
            </a:extLst>
          </p:cNvPr>
          <p:cNvGrpSpPr/>
          <p:nvPr/>
        </p:nvGrpSpPr>
        <p:grpSpPr>
          <a:xfrm>
            <a:off x="1047411" y="1301596"/>
            <a:ext cx="954759" cy="832085"/>
            <a:chOff x="262643" y="476744"/>
            <a:chExt cx="1201653" cy="10472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9583FC8-30AC-4A51-8856-181ED462FF20}"/>
                </a:ext>
              </a:extLst>
            </p:cNvPr>
            <p:cNvSpPr/>
            <p:nvPr/>
          </p:nvSpPr>
          <p:spPr>
            <a:xfrm>
              <a:off x="417040" y="476744"/>
              <a:ext cx="1047256" cy="1047256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EBA84B-8554-4AF0-96C9-89C270EA07BA}"/>
                </a:ext>
              </a:extLst>
            </p:cNvPr>
            <p:cNvSpPr/>
            <p:nvPr/>
          </p:nvSpPr>
          <p:spPr>
            <a:xfrm>
              <a:off x="262643" y="628886"/>
              <a:ext cx="287768" cy="287768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EA5C0C4-8966-4FC3-9D75-ADEE86DE2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80" y="179032"/>
            <a:ext cx="2660059" cy="676777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5CEFED3E-D137-47DA-A41E-6B716D0E2A0C}"/>
              </a:ext>
            </a:extLst>
          </p:cNvPr>
          <p:cNvGrpSpPr/>
          <p:nvPr/>
        </p:nvGrpSpPr>
        <p:grpSpPr>
          <a:xfrm>
            <a:off x="115558" y="427233"/>
            <a:ext cx="785448" cy="420323"/>
            <a:chOff x="115558" y="427233"/>
            <a:chExt cx="785448" cy="42032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2845BDC-7BEF-455E-9042-871E4FDB965B}"/>
                </a:ext>
              </a:extLst>
            </p:cNvPr>
            <p:cNvSpPr/>
            <p:nvPr/>
          </p:nvSpPr>
          <p:spPr>
            <a:xfrm>
              <a:off x="239566" y="518020"/>
              <a:ext cx="661440" cy="329536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09134F4-3126-4157-A9E3-8E354DB84F7D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id="{15858AA8-EB9B-474B-A0C1-E7A9C19F4BE6}"/>
              </a:ext>
            </a:extLst>
          </p:cNvPr>
          <p:cNvSpPr/>
          <p:nvPr/>
        </p:nvSpPr>
        <p:spPr>
          <a:xfrm>
            <a:off x="229879" y="3077090"/>
            <a:ext cx="2684056" cy="1935002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 : Chọn lớp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Chọn chức năng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Chọn ngày 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 : Chọn trạng thái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 : Xác nhận</a:t>
            </a:r>
          </a:p>
          <a:p>
            <a:endParaRPr lang="vi-VN" sz="1200" dirty="0">
              <a:solidFill>
                <a:srgbClr val="3F51B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200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báo điểm danh sẽ được gửi đến từng phụ huynh. 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FF16B37-314E-4153-8AF7-264225CB2254}"/>
              </a:ext>
            </a:extLst>
          </p:cNvPr>
          <p:cNvGrpSpPr/>
          <p:nvPr/>
        </p:nvGrpSpPr>
        <p:grpSpPr>
          <a:xfrm>
            <a:off x="6189785" y="722096"/>
            <a:ext cx="2702926" cy="527774"/>
            <a:chOff x="266243" y="278396"/>
            <a:chExt cx="3479142" cy="664252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71FE6AD9-BA0B-4F27-9C73-47FB621F0099}"/>
                </a:ext>
              </a:extLst>
            </p:cNvPr>
            <p:cNvSpPr/>
            <p:nvPr/>
          </p:nvSpPr>
          <p:spPr>
            <a:xfrm>
              <a:off x="435840" y="447265"/>
              <a:ext cx="3309545" cy="495383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5CE0EE0-076F-49FC-AF75-D6EE1CD9C881}"/>
                </a:ext>
              </a:extLst>
            </p:cNvPr>
            <p:cNvSpPr/>
            <p:nvPr/>
          </p:nvSpPr>
          <p:spPr>
            <a:xfrm>
              <a:off x="266243" y="278396"/>
              <a:ext cx="338331" cy="301050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8A40C-B72F-4C0F-A608-1C497C3C7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172" y="184201"/>
            <a:ext cx="2628000" cy="3227870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99ED7FD4-210D-4759-88DD-0B32F740E5B7}"/>
              </a:ext>
            </a:extLst>
          </p:cNvPr>
          <p:cNvGrpSpPr/>
          <p:nvPr/>
        </p:nvGrpSpPr>
        <p:grpSpPr>
          <a:xfrm>
            <a:off x="3711306" y="342675"/>
            <a:ext cx="1596994" cy="2734415"/>
            <a:chOff x="266243" y="278396"/>
            <a:chExt cx="2055612" cy="344151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406591A-9B69-4502-AC0A-36A24FCFD56E}"/>
                </a:ext>
              </a:extLst>
            </p:cNvPr>
            <p:cNvSpPr/>
            <p:nvPr/>
          </p:nvSpPr>
          <p:spPr>
            <a:xfrm>
              <a:off x="420749" y="447265"/>
              <a:ext cx="1901106" cy="3272643"/>
            </a:xfrm>
            <a:prstGeom prst="rect">
              <a:avLst/>
            </a:prstGeom>
            <a:noFill/>
            <a:ln>
              <a:solidFill>
                <a:srgbClr val="42A5F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86066FE-D8B1-4BEF-9E1F-FFE1E5427C8C}"/>
                </a:ext>
              </a:extLst>
            </p:cNvPr>
            <p:cNvSpPr/>
            <p:nvPr/>
          </p:nvSpPr>
          <p:spPr>
            <a:xfrm>
              <a:off x="266243" y="278396"/>
              <a:ext cx="338331" cy="301050"/>
            </a:xfrm>
            <a:prstGeom prst="ellipse">
              <a:avLst/>
            </a:prstGeom>
            <a:solidFill>
              <a:srgbClr val="42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9A638C9-2F39-47B8-92A8-D6B60C656D0E}"/>
              </a:ext>
            </a:extLst>
          </p:cNvPr>
          <p:cNvGrpSpPr/>
          <p:nvPr/>
        </p:nvGrpSpPr>
        <p:grpSpPr>
          <a:xfrm>
            <a:off x="6196494" y="1807509"/>
            <a:ext cx="2696217" cy="764241"/>
            <a:chOff x="274879" y="391507"/>
            <a:chExt cx="3470506" cy="961867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49F13802-339A-4C8A-9DB7-F2A05263E4FC}"/>
                </a:ext>
              </a:extLst>
            </p:cNvPr>
            <p:cNvSpPr/>
            <p:nvPr/>
          </p:nvSpPr>
          <p:spPr>
            <a:xfrm>
              <a:off x="435840" y="542032"/>
              <a:ext cx="3309545" cy="811342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BAEF3932-EC59-4EEC-90C8-7854A0DB6329}"/>
                </a:ext>
              </a:extLst>
            </p:cNvPr>
            <p:cNvSpPr/>
            <p:nvPr/>
          </p:nvSpPr>
          <p:spPr>
            <a:xfrm>
              <a:off x="274879" y="391507"/>
              <a:ext cx="338330" cy="301050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B003F2B-CFB7-4461-8370-1A02A74A4B7A}"/>
              </a:ext>
            </a:extLst>
          </p:cNvPr>
          <p:cNvGrpSpPr/>
          <p:nvPr/>
        </p:nvGrpSpPr>
        <p:grpSpPr>
          <a:xfrm>
            <a:off x="6196494" y="4193589"/>
            <a:ext cx="2696217" cy="457770"/>
            <a:chOff x="274879" y="754584"/>
            <a:chExt cx="3470506" cy="576145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303DECC5-C808-4DD9-B39A-1C1E5F12FDDF}"/>
                </a:ext>
              </a:extLst>
            </p:cNvPr>
            <p:cNvSpPr/>
            <p:nvPr/>
          </p:nvSpPr>
          <p:spPr>
            <a:xfrm>
              <a:off x="435840" y="935757"/>
              <a:ext cx="3309545" cy="394972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6CFA0A4C-E32E-4404-9E08-C4E5722B47A0}"/>
                </a:ext>
              </a:extLst>
            </p:cNvPr>
            <p:cNvSpPr/>
            <p:nvPr/>
          </p:nvSpPr>
          <p:spPr>
            <a:xfrm>
              <a:off x="274879" y="754584"/>
              <a:ext cx="338330" cy="301050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46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3F51B5"/>
            </a:gs>
            <a:gs pos="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id="{15858AA8-EB9B-474B-A0C1-E7A9C19F4BE6}"/>
              </a:ext>
            </a:extLst>
          </p:cNvPr>
          <p:cNvSpPr/>
          <p:nvPr/>
        </p:nvSpPr>
        <p:spPr>
          <a:xfrm>
            <a:off x="74640" y="3303418"/>
            <a:ext cx="1780207" cy="1748416"/>
          </a:xfrm>
          <a:prstGeom prst="round1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rgbClr val="00B0F0"/>
                </a:gs>
                <a:gs pos="100000">
                  <a:srgbClr val="3F51B5"/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 ĐỔI HIỆU QUẢ </a:t>
            </a:r>
            <a:r>
              <a:rPr lang="vi-VN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TÍNH NĂNG TRÒ CHUYỆN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BC798EA-6FA1-4F20-9FD7-8027B09301D5}"/>
              </a:ext>
            </a:extLst>
          </p:cNvPr>
          <p:cNvGrpSpPr/>
          <p:nvPr/>
        </p:nvGrpSpPr>
        <p:grpSpPr>
          <a:xfrm>
            <a:off x="1128679" y="91666"/>
            <a:ext cx="3071117" cy="4814828"/>
            <a:chOff x="902343" y="91666"/>
            <a:chExt cx="3071117" cy="48148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AA6DD5-8732-4248-8F1E-194112EDAF6D}"/>
                </a:ext>
              </a:extLst>
            </p:cNvPr>
            <p:cNvGrpSpPr/>
            <p:nvPr/>
          </p:nvGrpSpPr>
          <p:grpSpPr>
            <a:xfrm>
              <a:off x="1754571" y="237004"/>
              <a:ext cx="2218889" cy="4669490"/>
              <a:chOff x="3076373" y="125652"/>
              <a:chExt cx="2324715" cy="489219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1828309-1186-4F44-9642-0D2135F89E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221587" y="831821"/>
                <a:ext cx="2038476" cy="3531875"/>
              </a:xfrm>
              <a:prstGeom prst="rect">
                <a:avLst/>
              </a:prstGeom>
            </p:spPr>
          </p:pic>
          <p:sp>
            <p:nvSpPr>
              <p:cNvPr id="40" name="Google Shape;347;p35">
                <a:extLst>
                  <a:ext uri="{FF2B5EF4-FFF2-40B4-BE49-F238E27FC236}">
                    <a16:creationId xmlns:a16="http://schemas.microsoft.com/office/drawing/2014/main" id="{CFDF5E38-FCA3-442B-856C-E45D1AD3E7B0}"/>
                  </a:ext>
                </a:extLst>
              </p:cNvPr>
              <p:cNvSpPr/>
              <p:nvPr/>
            </p:nvSpPr>
            <p:spPr>
              <a:xfrm>
                <a:off x="3076373" y="125652"/>
                <a:ext cx="2324715" cy="4892195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Speech Bubble: Oval 18">
              <a:extLst>
                <a:ext uri="{FF2B5EF4-FFF2-40B4-BE49-F238E27FC236}">
                  <a16:creationId xmlns:a16="http://schemas.microsoft.com/office/drawing/2014/main" id="{CCB9C253-75D8-418F-9850-296EEC8309A8}"/>
                </a:ext>
              </a:extLst>
            </p:cNvPr>
            <p:cNvSpPr/>
            <p:nvPr/>
          </p:nvSpPr>
          <p:spPr>
            <a:xfrm>
              <a:off x="902343" y="91666"/>
              <a:ext cx="1224403" cy="695985"/>
            </a:xfrm>
            <a:prstGeom prst="wedgeEllipseCallout">
              <a:avLst>
                <a:gd name="adj1" fmla="val 42718"/>
                <a:gd name="adj2" fmla="val 52635"/>
              </a:avLst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 cô trao đổi</a:t>
              </a:r>
              <a:endParaRPr lang="vi-VN" sz="1200" dirty="0">
                <a:solidFill>
                  <a:srgbClr val="DC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6DCA1C-5911-4FEC-9E7E-66596AC413F2}"/>
              </a:ext>
            </a:extLst>
          </p:cNvPr>
          <p:cNvGrpSpPr/>
          <p:nvPr/>
        </p:nvGrpSpPr>
        <p:grpSpPr>
          <a:xfrm>
            <a:off x="3470323" y="91666"/>
            <a:ext cx="3084976" cy="4814829"/>
            <a:chOff x="3243987" y="91666"/>
            <a:chExt cx="3084976" cy="48148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FC8BF67-A947-4CA6-8782-06C3A3365D48}"/>
                </a:ext>
              </a:extLst>
            </p:cNvPr>
            <p:cNvGrpSpPr/>
            <p:nvPr/>
          </p:nvGrpSpPr>
          <p:grpSpPr>
            <a:xfrm>
              <a:off x="4110074" y="237004"/>
              <a:ext cx="2218889" cy="4669491"/>
              <a:chOff x="5046341" y="-449954"/>
              <a:chExt cx="2902621" cy="610835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A705A5A-178B-4CCF-A8A7-1A57B3D1B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5051" y="425759"/>
                <a:ext cx="2545200" cy="4383401"/>
              </a:xfrm>
              <a:prstGeom prst="rect">
                <a:avLst/>
              </a:prstGeom>
            </p:spPr>
          </p:pic>
          <p:sp>
            <p:nvSpPr>
              <p:cNvPr id="51" name="Google Shape;347;p35">
                <a:extLst>
                  <a:ext uri="{FF2B5EF4-FFF2-40B4-BE49-F238E27FC236}">
                    <a16:creationId xmlns:a16="http://schemas.microsoft.com/office/drawing/2014/main" id="{D5DA0613-E909-49BE-BDF6-8D1B643B10F0}"/>
                  </a:ext>
                </a:extLst>
              </p:cNvPr>
              <p:cNvSpPr/>
              <p:nvPr/>
            </p:nvSpPr>
            <p:spPr>
              <a:xfrm>
                <a:off x="5046341" y="-449954"/>
                <a:ext cx="2902621" cy="6108356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8" name="Speech Bubble: Oval 57">
              <a:extLst>
                <a:ext uri="{FF2B5EF4-FFF2-40B4-BE49-F238E27FC236}">
                  <a16:creationId xmlns:a16="http://schemas.microsoft.com/office/drawing/2014/main" id="{969D54D4-BEB3-4F25-9106-B203BAC0D1DA}"/>
                </a:ext>
              </a:extLst>
            </p:cNvPr>
            <p:cNvSpPr/>
            <p:nvPr/>
          </p:nvSpPr>
          <p:spPr>
            <a:xfrm>
              <a:off x="3243987" y="91666"/>
              <a:ext cx="1224403" cy="695985"/>
            </a:xfrm>
            <a:prstGeom prst="wedgeEllipseCallout">
              <a:avLst>
                <a:gd name="adj1" fmla="val 42718"/>
                <a:gd name="adj2" fmla="val 52635"/>
              </a:avLst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 huynh trao đổi</a:t>
              </a:r>
              <a:endParaRPr lang="vi-VN" sz="1200" dirty="0">
                <a:solidFill>
                  <a:srgbClr val="DC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E0328B4-89EE-45A9-B498-0C5FEC78D787}"/>
              </a:ext>
            </a:extLst>
          </p:cNvPr>
          <p:cNvGrpSpPr/>
          <p:nvPr/>
        </p:nvGrpSpPr>
        <p:grpSpPr>
          <a:xfrm>
            <a:off x="5910847" y="91666"/>
            <a:ext cx="2994641" cy="4814828"/>
            <a:chOff x="5684511" y="91666"/>
            <a:chExt cx="2994641" cy="481482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505A186-BFA9-4635-B35E-DDCF8B860B11}"/>
                </a:ext>
              </a:extLst>
            </p:cNvPr>
            <p:cNvGrpSpPr/>
            <p:nvPr/>
          </p:nvGrpSpPr>
          <p:grpSpPr>
            <a:xfrm>
              <a:off x="6460263" y="237003"/>
              <a:ext cx="2218889" cy="4669491"/>
              <a:chOff x="6460263" y="237003"/>
              <a:chExt cx="2218889" cy="466949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6A81F39-B8C1-4FC6-8151-5CB5106A0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9092" y="900752"/>
                <a:ext cx="1944000" cy="3341991"/>
              </a:xfrm>
              <a:prstGeom prst="rect">
                <a:avLst/>
              </a:prstGeom>
            </p:spPr>
          </p:pic>
          <p:sp>
            <p:nvSpPr>
              <p:cNvPr id="53" name="Google Shape;347;p35">
                <a:extLst>
                  <a:ext uri="{FF2B5EF4-FFF2-40B4-BE49-F238E27FC236}">
                    <a16:creationId xmlns:a16="http://schemas.microsoft.com/office/drawing/2014/main" id="{6F80B32A-E378-426D-9C01-B9A51E214D78}"/>
                  </a:ext>
                </a:extLst>
              </p:cNvPr>
              <p:cNvSpPr/>
              <p:nvPr/>
            </p:nvSpPr>
            <p:spPr>
              <a:xfrm>
                <a:off x="6460263" y="237003"/>
                <a:ext cx="2218889" cy="4669491"/>
              </a:xfrm>
              <a:custGeom>
                <a:avLst/>
                <a:gdLst/>
                <a:ahLst/>
                <a:cxnLst/>
                <a:rect l="l" t="t" r="r" b="b"/>
                <a:pathLst>
                  <a:path w="25999" h="54713" extrusionOk="0">
                    <a:moveTo>
                      <a:pt x="12966" y="2173"/>
                    </a:moveTo>
                    <a:lnTo>
                      <a:pt x="13169" y="2240"/>
                    </a:lnTo>
                    <a:lnTo>
                      <a:pt x="13373" y="2308"/>
                    </a:lnTo>
                    <a:lnTo>
                      <a:pt x="13441" y="2512"/>
                    </a:lnTo>
                    <a:lnTo>
                      <a:pt x="13509" y="2716"/>
                    </a:lnTo>
                    <a:lnTo>
                      <a:pt x="13441" y="2919"/>
                    </a:lnTo>
                    <a:lnTo>
                      <a:pt x="13373" y="3123"/>
                    </a:lnTo>
                    <a:lnTo>
                      <a:pt x="13169" y="3191"/>
                    </a:lnTo>
                    <a:lnTo>
                      <a:pt x="12966" y="3259"/>
                    </a:lnTo>
                    <a:lnTo>
                      <a:pt x="12762" y="3191"/>
                    </a:lnTo>
                    <a:lnTo>
                      <a:pt x="12626" y="3123"/>
                    </a:lnTo>
                    <a:lnTo>
                      <a:pt x="12491" y="2919"/>
                    </a:lnTo>
                    <a:lnTo>
                      <a:pt x="12423" y="2716"/>
                    </a:lnTo>
                    <a:lnTo>
                      <a:pt x="12491" y="2512"/>
                    </a:lnTo>
                    <a:lnTo>
                      <a:pt x="12626" y="2308"/>
                    </a:lnTo>
                    <a:lnTo>
                      <a:pt x="12762" y="2240"/>
                    </a:lnTo>
                    <a:lnTo>
                      <a:pt x="12966" y="2173"/>
                    </a:lnTo>
                    <a:close/>
                    <a:moveTo>
                      <a:pt x="14934" y="4480"/>
                    </a:moveTo>
                    <a:lnTo>
                      <a:pt x="15002" y="4548"/>
                    </a:lnTo>
                    <a:lnTo>
                      <a:pt x="15070" y="4684"/>
                    </a:lnTo>
                    <a:lnTo>
                      <a:pt x="15138" y="4752"/>
                    </a:lnTo>
                    <a:lnTo>
                      <a:pt x="15070" y="4888"/>
                    </a:lnTo>
                    <a:lnTo>
                      <a:pt x="15002" y="5024"/>
                    </a:lnTo>
                    <a:lnTo>
                      <a:pt x="14934" y="5024"/>
                    </a:lnTo>
                    <a:lnTo>
                      <a:pt x="14799" y="5091"/>
                    </a:lnTo>
                    <a:lnTo>
                      <a:pt x="11065" y="5091"/>
                    </a:lnTo>
                    <a:lnTo>
                      <a:pt x="10929" y="5024"/>
                    </a:lnTo>
                    <a:lnTo>
                      <a:pt x="10861" y="5024"/>
                    </a:lnTo>
                    <a:lnTo>
                      <a:pt x="10794" y="4888"/>
                    </a:lnTo>
                    <a:lnTo>
                      <a:pt x="10726" y="4752"/>
                    </a:lnTo>
                    <a:lnTo>
                      <a:pt x="10794" y="4684"/>
                    </a:lnTo>
                    <a:lnTo>
                      <a:pt x="10861" y="4548"/>
                    </a:lnTo>
                    <a:lnTo>
                      <a:pt x="10929" y="4480"/>
                    </a:lnTo>
                    <a:close/>
                    <a:moveTo>
                      <a:pt x="23963" y="7807"/>
                    </a:moveTo>
                    <a:lnTo>
                      <a:pt x="23963" y="7875"/>
                    </a:lnTo>
                    <a:lnTo>
                      <a:pt x="23963" y="46771"/>
                    </a:lnTo>
                    <a:lnTo>
                      <a:pt x="23963" y="46838"/>
                    </a:lnTo>
                    <a:lnTo>
                      <a:pt x="1969" y="46838"/>
                    </a:lnTo>
                    <a:lnTo>
                      <a:pt x="1969" y="46771"/>
                    </a:lnTo>
                    <a:lnTo>
                      <a:pt x="1969" y="7875"/>
                    </a:lnTo>
                    <a:lnTo>
                      <a:pt x="1969" y="7807"/>
                    </a:lnTo>
                    <a:close/>
                    <a:moveTo>
                      <a:pt x="12558" y="48536"/>
                    </a:moveTo>
                    <a:lnTo>
                      <a:pt x="12151" y="48671"/>
                    </a:lnTo>
                    <a:lnTo>
                      <a:pt x="11812" y="48875"/>
                    </a:lnTo>
                    <a:lnTo>
                      <a:pt x="11472" y="49146"/>
                    </a:lnTo>
                    <a:lnTo>
                      <a:pt x="11269" y="49418"/>
                    </a:lnTo>
                    <a:lnTo>
                      <a:pt x="11065" y="49825"/>
                    </a:lnTo>
                    <a:lnTo>
                      <a:pt x="10929" y="50165"/>
                    </a:lnTo>
                    <a:lnTo>
                      <a:pt x="10861" y="50640"/>
                    </a:lnTo>
                    <a:lnTo>
                      <a:pt x="10929" y="51047"/>
                    </a:lnTo>
                    <a:lnTo>
                      <a:pt x="11065" y="51454"/>
                    </a:lnTo>
                    <a:lnTo>
                      <a:pt x="11269" y="51794"/>
                    </a:lnTo>
                    <a:lnTo>
                      <a:pt x="11472" y="52065"/>
                    </a:lnTo>
                    <a:lnTo>
                      <a:pt x="11812" y="52337"/>
                    </a:lnTo>
                    <a:lnTo>
                      <a:pt x="12151" y="52541"/>
                    </a:lnTo>
                    <a:lnTo>
                      <a:pt x="12558" y="52676"/>
                    </a:lnTo>
                    <a:lnTo>
                      <a:pt x="12966" y="52744"/>
                    </a:lnTo>
                    <a:lnTo>
                      <a:pt x="13373" y="52676"/>
                    </a:lnTo>
                    <a:lnTo>
                      <a:pt x="13780" y="52541"/>
                    </a:lnTo>
                    <a:lnTo>
                      <a:pt x="14120" y="52337"/>
                    </a:lnTo>
                    <a:lnTo>
                      <a:pt x="14459" y="52065"/>
                    </a:lnTo>
                    <a:lnTo>
                      <a:pt x="14731" y="51794"/>
                    </a:lnTo>
                    <a:lnTo>
                      <a:pt x="14934" y="51454"/>
                    </a:lnTo>
                    <a:lnTo>
                      <a:pt x="15002" y="51047"/>
                    </a:lnTo>
                    <a:lnTo>
                      <a:pt x="15070" y="50640"/>
                    </a:lnTo>
                    <a:lnTo>
                      <a:pt x="15002" y="50165"/>
                    </a:lnTo>
                    <a:lnTo>
                      <a:pt x="14934" y="49825"/>
                    </a:lnTo>
                    <a:lnTo>
                      <a:pt x="14731" y="49418"/>
                    </a:lnTo>
                    <a:lnTo>
                      <a:pt x="14459" y="49146"/>
                    </a:lnTo>
                    <a:lnTo>
                      <a:pt x="14120" y="48875"/>
                    </a:lnTo>
                    <a:lnTo>
                      <a:pt x="13780" y="48671"/>
                    </a:lnTo>
                    <a:lnTo>
                      <a:pt x="13373" y="48536"/>
                    </a:lnTo>
                    <a:close/>
                    <a:moveTo>
                      <a:pt x="12966" y="48332"/>
                    </a:moveTo>
                    <a:lnTo>
                      <a:pt x="13441" y="48400"/>
                    </a:lnTo>
                    <a:lnTo>
                      <a:pt x="13848" y="48536"/>
                    </a:lnTo>
                    <a:lnTo>
                      <a:pt x="14256" y="48739"/>
                    </a:lnTo>
                    <a:lnTo>
                      <a:pt x="14595" y="49011"/>
                    </a:lnTo>
                    <a:lnTo>
                      <a:pt x="14866" y="49350"/>
                    </a:lnTo>
                    <a:lnTo>
                      <a:pt x="15070" y="49757"/>
                    </a:lnTo>
                    <a:lnTo>
                      <a:pt x="15206" y="50165"/>
                    </a:lnTo>
                    <a:lnTo>
                      <a:pt x="15274" y="50640"/>
                    </a:lnTo>
                    <a:lnTo>
                      <a:pt x="15206" y="51047"/>
                    </a:lnTo>
                    <a:lnTo>
                      <a:pt x="15070" y="51522"/>
                    </a:lnTo>
                    <a:lnTo>
                      <a:pt x="14866" y="51862"/>
                    </a:lnTo>
                    <a:lnTo>
                      <a:pt x="14595" y="52201"/>
                    </a:lnTo>
                    <a:lnTo>
                      <a:pt x="14256" y="52473"/>
                    </a:lnTo>
                    <a:lnTo>
                      <a:pt x="13848" y="52676"/>
                    </a:lnTo>
                    <a:lnTo>
                      <a:pt x="13441" y="52812"/>
                    </a:lnTo>
                    <a:lnTo>
                      <a:pt x="12966" y="52880"/>
                    </a:lnTo>
                    <a:lnTo>
                      <a:pt x="12558" y="52812"/>
                    </a:lnTo>
                    <a:lnTo>
                      <a:pt x="12083" y="52676"/>
                    </a:lnTo>
                    <a:lnTo>
                      <a:pt x="11744" y="52473"/>
                    </a:lnTo>
                    <a:lnTo>
                      <a:pt x="11404" y="52201"/>
                    </a:lnTo>
                    <a:lnTo>
                      <a:pt x="11133" y="51862"/>
                    </a:lnTo>
                    <a:lnTo>
                      <a:pt x="10929" y="51522"/>
                    </a:lnTo>
                    <a:lnTo>
                      <a:pt x="10794" y="51047"/>
                    </a:lnTo>
                    <a:lnTo>
                      <a:pt x="10726" y="50640"/>
                    </a:lnTo>
                    <a:lnTo>
                      <a:pt x="10794" y="50165"/>
                    </a:lnTo>
                    <a:lnTo>
                      <a:pt x="10929" y="49757"/>
                    </a:lnTo>
                    <a:lnTo>
                      <a:pt x="11133" y="49350"/>
                    </a:lnTo>
                    <a:lnTo>
                      <a:pt x="11404" y="49011"/>
                    </a:lnTo>
                    <a:lnTo>
                      <a:pt x="11744" y="48739"/>
                    </a:lnTo>
                    <a:lnTo>
                      <a:pt x="12083" y="48536"/>
                    </a:lnTo>
                    <a:lnTo>
                      <a:pt x="12558" y="48400"/>
                    </a:lnTo>
                    <a:lnTo>
                      <a:pt x="12966" y="48332"/>
                    </a:lnTo>
                    <a:close/>
                    <a:moveTo>
                      <a:pt x="3938" y="679"/>
                    </a:moveTo>
                    <a:lnTo>
                      <a:pt x="3259" y="747"/>
                    </a:lnTo>
                    <a:lnTo>
                      <a:pt x="2648" y="951"/>
                    </a:lnTo>
                    <a:lnTo>
                      <a:pt x="2105" y="1222"/>
                    </a:lnTo>
                    <a:lnTo>
                      <a:pt x="1630" y="1629"/>
                    </a:lnTo>
                    <a:lnTo>
                      <a:pt x="1290" y="2105"/>
                    </a:lnTo>
                    <a:lnTo>
                      <a:pt x="951" y="2648"/>
                    </a:lnTo>
                    <a:lnTo>
                      <a:pt x="747" y="3259"/>
                    </a:lnTo>
                    <a:lnTo>
                      <a:pt x="747" y="3870"/>
                    </a:lnTo>
                    <a:lnTo>
                      <a:pt x="747" y="50776"/>
                    </a:lnTo>
                    <a:lnTo>
                      <a:pt x="747" y="51387"/>
                    </a:lnTo>
                    <a:lnTo>
                      <a:pt x="951" y="51997"/>
                    </a:lnTo>
                    <a:lnTo>
                      <a:pt x="1290" y="52541"/>
                    </a:lnTo>
                    <a:lnTo>
                      <a:pt x="1630" y="53016"/>
                    </a:lnTo>
                    <a:lnTo>
                      <a:pt x="2105" y="53423"/>
                    </a:lnTo>
                    <a:lnTo>
                      <a:pt x="2648" y="53695"/>
                    </a:lnTo>
                    <a:lnTo>
                      <a:pt x="3259" y="53898"/>
                    </a:lnTo>
                    <a:lnTo>
                      <a:pt x="3938" y="53966"/>
                    </a:lnTo>
                    <a:lnTo>
                      <a:pt x="22062" y="53966"/>
                    </a:lnTo>
                    <a:lnTo>
                      <a:pt x="22741" y="53898"/>
                    </a:lnTo>
                    <a:lnTo>
                      <a:pt x="23352" y="53695"/>
                    </a:lnTo>
                    <a:lnTo>
                      <a:pt x="23895" y="53423"/>
                    </a:lnTo>
                    <a:lnTo>
                      <a:pt x="24370" y="53016"/>
                    </a:lnTo>
                    <a:lnTo>
                      <a:pt x="24709" y="52541"/>
                    </a:lnTo>
                    <a:lnTo>
                      <a:pt x="25049" y="51997"/>
                    </a:lnTo>
                    <a:lnTo>
                      <a:pt x="25252" y="51387"/>
                    </a:lnTo>
                    <a:lnTo>
                      <a:pt x="25320" y="50776"/>
                    </a:lnTo>
                    <a:lnTo>
                      <a:pt x="25320" y="3870"/>
                    </a:lnTo>
                    <a:lnTo>
                      <a:pt x="25252" y="3259"/>
                    </a:lnTo>
                    <a:lnTo>
                      <a:pt x="25049" y="2648"/>
                    </a:lnTo>
                    <a:lnTo>
                      <a:pt x="24709" y="2105"/>
                    </a:lnTo>
                    <a:lnTo>
                      <a:pt x="24370" y="1629"/>
                    </a:lnTo>
                    <a:lnTo>
                      <a:pt x="23895" y="1222"/>
                    </a:lnTo>
                    <a:lnTo>
                      <a:pt x="23352" y="951"/>
                    </a:lnTo>
                    <a:lnTo>
                      <a:pt x="22741" y="747"/>
                    </a:lnTo>
                    <a:lnTo>
                      <a:pt x="22062" y="679"/>
                    </a:lnTo>
                    <a:close/>
                    <a:moveTo>
                      <a:pt x="22062" y="543"/>
                    </a:moveTo>
                    <a:lnTo>
                      <a:pt x="22741" y="611"/>
                    </a:lnTo>
                    <a:lnTo>
                      <a:pt x="23419" y="815"/>
                    </a:lnTo>
                    <a:lnTo>
                      <a:pt x="23963" y="1086"/>
                    </a:lnTo>
                    <a:lnTo>
                      <a:pt x="24438" y="1494"/>
                    </a:lnTo>
                    <a:lnTo>
                      <a:pt x="24845" y="2037"/>
                    </a:lnTo>
                    <a:lnTo>
                      <a:pt x="25184" y="2580"/>
                    </a:lnTo>
                    <a:lnTo>
                      <a:pt x="25388" y="3191"/>
                    </a:lnTo>
                    <a:lnTo>
                      <a:pt x="25456" y="3870"/>
                    </a:lnTo>
                    <a:lnTo>
                      <a:pt x="25456" y="50776"/>
                    </a:lnTo>
                    <a:lnTo>
                      <a:pt x="25388" y="51454"/>
                    </a:lnTo>
                    <a:lnTo>
                      <a:pt x="25184" y="52065"/>
                    </a:lnTo>
                    <a:lnTo>
                      <a:pt x="24845" y="52676"/>
                    </a:lnTo>
                    <a:lnTo>
                      <a:pt x="24438" y="53151"/>
                    </a:lnTo>
                    <a:lnTo>
                      <a:pt x="23963" y="53559"/>
                    </a:lnTo>
                    <a:lnTo>
                      <a:pt x="23419" y="53898"/>
                    </a:lnTo>
                    <a:lnTo>
                      <a:pt x="22741" y="54102"/>
                    </a:lnTo>
                    <a:lnTo>
                      <a:pt x="22062" y="54170"/>
                    </a:lnTo>
                    <a:lnTo>
                      <a:pt x="3938" y="54170"/>
                    </a:lnTo>
                    <a:lnTo>
                      <a:pt x="3259" y="54102"/>
                    </a:lnTo>
                    <a:lnTo>
                      <a:pt x="2580" y="53898"/>
                    </a:lnTo>
                    <a:lnTo>
                      <a:pt x="2037" y="53559"/>
                    </a:lnTo>
                    <a:lnTo>
                      <a:pt x="1562" y="53151"/>
                    </a:lnTo>
                    <a:lnTo>
                      <a:pt x="1154" y="52676"/>
                    </a:lnTo>
                    <a:lnTo>
                      <a:pt x="815" y="52065"/>
                    </a:lnTo>
                    <a:lnTo>
                      <a:pt x="611" y="51454"/>
                    </a:lnTo>
                    <a:lnTo>
                      <a:pt x="543" y="50776"/>
                    </a:lnTo>
                    <a:lnTo>
                      <a:pt x="543" y="3870"/>
                    </a:lnTo>
                    <a:lnTo>
                      <a:pt x="611" y="3191"/>
                    </a:lnTo>
                    <a:lnTo>
                      <a:pt x="815" y="2580"/>
                    </a:lnTo>
                    <a:lnTo>
                      <a:pt x="1154" y="2037"/>
                    </a:lnTo>
                    <a:lnTo>
                      <a:pt x="1562" y="1494"/>
                    </a:lnTo>
                    <a:lnTo>
                      <a:pt x="2037" y="1086"/>
                    </a:lnTo>
                    <a:lnTo>
                      <a:pt x="2580" y="815"/>
                    </a:lnTo>
                    <a:lnTo>
                      <a:pt x="3259" y="611"/>
                    </a:lnTo>
                    <a:lnTo>
                      <a:pt x="3938" y="543"/>
                    </a:lnTo>
                    <a:close/>
                    <a:moveTo>
                      <a:pt x="3938" y="0"/>
                    </a:moveTo>
                    <a:lnTo>
                      <a:pt x="3123" y="68"/>
                    </a:lnTo>
                    <a:lnTo>
                      <a:pt x="2444" y="272"/>
                    </a:lnTo>
                    <a:lnTo>
                      <a:pt x="1765" y="611"/>
                    </a:lnTo>
                    <a:lnTo>
                      <a:pt x="1154" y="1154"/>
                    </a:lnTo>
                    <a:lnTo>
                      <a:pt x="679" y="1697"/>
                    </a:lnTo>
                    <a:lnTo>
                      <a:pt x="272" y="2376"/>
                    </a:lnTo>
                    <a:lnTo>
                      <a:pt x="68" y="3123"/>
                    </a:lnTo>
                    <a:lnTo>
                      <a:pt x="0" y="3870"/>
                    </a:lnTo>
                    <a:lnTo>
                      <a:pt x="0" y="50776"/>
                    </a:lnTo>
                    <a:lnTo>
                      <a:pt x="68" y="51522"/>
                    </a:lnTo>
                    <a:lnTo>
                      <a:pt x="272" y="52269"/>
                    </a:lnTo>
                    <a:lnTo>
                      <a:pt x="679" y="52948"/>
                    </a:lnTo>
                    <a:lnTo>
                      <a:pt x="1154" y="53559"/>
                    </a:lnTo>
                    <a:lnTo>
                      <a:pt x="1765" y="54034"/>
                    </a:lnTo>
                    <a:lnTo>
                      <a:pt x="2444" y="54373"/>
                    </a:lnTo>
                    <a:lnTo>
                      <a:pt x="3123" y="54645"/>
                    </a:lnTo>
                    <a:lnTo>
                      <a:pt x="3938" y="54713"/>
                    </a:lnTo>
                    <a:lnTo>
                      <a:pt x="22062" y="54713"/>
                    </a:lnTo>
                    <a:lnTo>
                      <a:pt x="22876" y="54645"/>
                    </a:lnTo>
                    <a:lnTo>
                      <a:pt x="23555" y="54373"/>
                    </a:lnTo>
                    <a:lnTo>
                      <a:pt x="24234" y="54034"/>
                    </a:lnTo>
                    <a:lnTo>
                      <a:pt x="24845" y="53559"/>
                    </a:lnTo>
                    <a:lnTo>
                      <a:pt x="25320" y="52948"/>
                    </a:lnTo>
                    <a:lnTo>
                      <a:pt x="25727" y="52269"/>
                    </a:lnTo>
                    <a:lnTo>
                      <a:pt x="25931" y="51522"/>
                    </a:lnTo>
                    <a:lnTo>
                      <a:pt x="25999" y="50776"/>
                    </a:lnTo>
                    <a:lnTo>
                      <a:pt x="25999" y="3870"/>
                    </a:lnTo>
                    <a:lnTo>
                      <a:pt x="25931" y="3123"/>
                    </a:lnTo>
                    <a:lnTo>
                      <a:pt x="25727" y="2376"/>
                    </a:lnTo>
                    <a:lnTo>
                      <a:pt x="25320" y="1697"/>
                    </a:lnTo>
                    <a:lnTo>
                      <a:pt x="24845" y="1154"/>
                    </a:lnTo>
                    <a:lnTo>
                      <a:pt x="24234" y="611"/>
                    </a:lnTo>
                    <a:lnTo>
                      <a:pt x="23555" y="272"/>
                    </a:lnTo>
                    <a:lnTo>
                      <a:pt x="22876" y="68"/>
                    </a:lnTo>
                    <a:lnTo>
                      <a:pt x="220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9" name="Speech Bubble: Oval 58">
              <a:extLst>
                <a:ext uri="{FF2B5EF4-FFF2-40B4-BE49-F238E27FC236}">
                  <a16:creationId xmlns:a16="http://schemas.microsoft.com/office/drawing/2014/main" id="{2C96A545-2B7E-4238-92BD-E3711570681E}"/>
                </a:ext>
              </a:extLst>
            </p:cNvPr>
            <p:cNvSpPr/>
            <p:nvPr/>
          </p:nvSpPr>
          <p:spPr>
            <a:xfrm>
              <a:off x="5684511" y="91666"/>
              <a:ext cx="1224403" cy="695985"/>
            </a:xfrm>
            <a:prstGeom prst="wedgeEllipseCallout">
              <a:avLst>
                <a:gd name="adj1" fmla="val 42718"/>
                <a:gd name="adj2" fmla="val 52635"/>
              </a:avLst>
            </a:prstGeom>
            <a:gradFill>
              <a:gsLst>
                <a:gs pos="100000">
                  <a:schemeClr val="bg1"/>
                </a:gs>
                <a:gs pos="0">
                  <a:schemeClr val="tx2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DC333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 học sôi nổi hơn</a:t>
              </a:r>
              <a:endParaRPr lang="vi-VN" sz="1200" dirty="0">
                <a:solidFill>
                  <a:srgbClr val="DC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6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F51B5"/>
            </a:gs>
            <a:gs pos="100000">
              <a:srgbClr val="35A6E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83B12F-E5A2-4D86-91A8-71F8316B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210" y="3742730"/>
            <a:ext cx="2628000" cy="1265599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005319-BD2A-4ADA-BEB1-BFDA8FB3F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250" y="66794"/>
            <a:ext cx="2628000" cy="2015404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4C61E-9074-46BD-A908-BF60C6D47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677" y="309246"/>
            <a:ext cx="2628000" cy="4547084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5183A-2F93-42D9-AC07-6174A143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66" y="2214591"/>
            <a:ext cx="2691203" cy="714317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vi-VN" sz="1800" b="0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</a:t>
            </a:r>
            <a:br>
              <a:rPr lang="vi-VN" sz="1800" b="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1800" b="0" dirty="0">
                <a:solidFill>
                  <a:srgbClr val="99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 tiếp</a:t>
            </a:r>
            <a:endParaRPr lang="vi-VN" sz="18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1BA4AA-7BB0-426D-99C5-AB3A5566B8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CEFED3E-D137-47DA-A41E-6B716D0E2A0C}"/>
              </a:ext>
            </a:extLst>
          </p:cNvPr>
          <p:cNvGrpSpPr/>
          <p:nvPr/>
        </p:nvGrpSpPr>
        <p:grpSpPr>
          <a:xfrm>
            <a:off x="5062695" y="4413931"/>
            <a:ext cx="546796" cy="426185"/>
            <a:chOff x="115558" y="427233"/>
            <a:chExt cx="546796" cy="426185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2845BDC-7BEF-455E-9042-871E4FDB965B}"/>
                </a:ext>
              </a:extLst>
            </p:cNvPr>
            <p:cNvSpPr/>
            <p:nvPr/>
          </p:nvSpPr>
          <p:spPr>
            <a:xfrm>
              <a:off x="245428" y="555994"/>
              <a:ext cx="416926" cy="297424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09134F4-3126-4157-A9E3-8E354DB84F7D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: Single Corner Rounded 46">
            <a:extLst>
              <a:ext uri="{FF2B5EF4-FFF2-40B4-BE49-F238E27FC236}">
                <a16:creationId xmlns:a16="http://schemas.microsoft.com/office/drawing/2014/main" id="{15858AA8-EB9B-474B-A0C1-E7A9C19F4BE6}"/>
              </a:ext>
            </a:extLst>
          </p:cNvPr>
          <p:cNvSpPr/>
          <p:nvPr/>
        </p:nvSpPr>
        <p:spPr>
          <a:xfrm>
            <a:off x="229878" y="3077090"/>
            <a:ext cx="2700891" cy="1935002"/>
          </a:xfrm>
          <a:prstGeom prst="round1Rect">
            <a:avLst/>
          </a:prstGeom>
          <a:solidFill>
            <a:schemeClr val="bg1"/>
          </a:solidFill>
          <a:ln>
            <a:gradFill>
              <a:gsLst>
                <a:gs pos="0">
                  <a:srgbClr val="3F51B5"/>
                </a:gs>
                <a:gs pos="100000">
                  <a:srgbClr val="42A5F5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  : Chọn tab danh bạ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 : Chọn đối tượng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 : Soạn tin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 : Đính kèm ảnh</a:t>
            </a:r>
          </a:p>
          <a:p>
            <a:r>
              <a:rPr lang="vi-VN" dirty="0">
                <a:solidFill>
                  <a:srgbClr val="3F51B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 : Cuộc hội thoại sẽ được lưu trong tab Trò chuyện.</a:t>
            </a:r>
          </a:p>
        </p:txBody>
      </p:sp>
      <p:grpSp>
        <p:nvGrpSpPr>
          <p:cNvPr id="43" name="Google Shape;476;p41">
            <a:extLst>
              <a:ext uri="{FF2B5EF4-FFF2-40B4-BE49-F238E27FC236}">
                <a16:creationId xmlns:a16="http://schemas.microsoft.com/office/drawing/2014/main" id="{86E728FF-67AF-4A3F-8007-F9641DEFC9B2}"/>
              </a:ext>
            </a:extLst>
          </p:cNvPr>
          <p:cNvGrpSpPr/>
          <p:nvPr/>
        </p:nvGrpSpPr>
        <p:grpSpPr>
          <a:xfrm>
            <a:off x="2104862" y="2409093"/>
            <a:ext cx="481656" cy="325312"/>
            <a:chOff x="564675" y="1700625"/>
            <a:chExt cx="465200" cy="314200"/>
          </a:xfrm>
        </p:grpSpPr>
        <p:sp>
          <p:nvSpPr>
            <p:cNvPr id="44" name="Google Shape;477;p41">
              <a:extLst>
                <a:ext uri="{FF2B5EF4-FFF2-40B4-BE49-F238E27FC236}">
                  <a16:creationId xmlns:a16="http://schemas.microsoft.com/office/drawing/2014/main" id="{13895600-741A-4CD9-888F-928A52FCCF77}"/>
                </a:ext>
              </a:extLst>
            </p:cNvPr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Google Shape;478;p41">
              <a:extLst>
                <a:ext uri="{FF2B5EF4-FFF2-40B4-BE49-F238E27FC236}">
                  <a16:creationId xmlns:a16="http://schemas.microsoft.com/office/drawing/2014/main" id="{4359E82A-CF35-4229-9D7B-85469F5F2954}"/>
                </a:ext>
              </a:extLst>
            </p:cNvPr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Google Shape;479;p41">
              <a:extLst>
                <a:ext uri="{FF2B5EF4-FFF2-40B4-BE49-F238E27FC236}">
                  <a16:creationId xmlns:a16="http://schemas.microsoft.com/office/drawing/2014/main" id="{509E23E5-D5D1-428F-AC41-C8852729F1A5}"/>
                </a:ext>
              </a:extLst>
            </p:cNvPr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457BE1B-27D4-4FA8-A96E-A88712B04BC1}"/>
              </a:ext>
            </a:extLst>
          </p:cNvPr>
          <p:cNvGrpSpPr/>
          <p:nvPr/>
        </p:nvGrpSpPr>
        <p:grpSpPr>
          <a:xfrm>
            <a:off x="2981849" y="2059108"/>
            <a:ext cx="2627641" cy="512641"/>
            <a:chOff x="115558" y="427233"/>
            <a:chExt cx="2627641" cy="512641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0F17C9AD-2A47-4345-A673-91970E74DC52}"/>
                </a:ext>
              </a:extLst>
            </p:cNvPr>
            <p:cNvSpPr/>
            <p:nvPr/>
          </p:nvSpPr>
          <p:spPr>
            <a:xfrm>
              <a:off x="257904" y="555993"/>
              <a:ext cx="2485295" cy="383881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A0FBD32-09E4-40B1-BAA0-8D0485315770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A5205C7-8723-4F14-8B12-AA97AE32F50C}"/>
              </a:ext>
            </a:extLst>
          </p:cNvPr>
          <p:cNvGrpSpPr/>
          <p:nvPr/>
        </p:nvGrpSpPr>
        <p:grpSpPr>
          <a:xfrm>
            <a:off x="115557" y="194925"/>
            <a:ext cx="2751650" cy="1864183"/>
            <a:chOff x="-8451" y="432880"/>
            <a:chExt cx="2751650" cy="1864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Flowchart: Process 62">
              <a:extLst>
                <a:ext uri="{FF2B5EF4-FFF2-40B4-BE49-F238E27FC236}">
                  <a16:creationId xmlns:a16="http://schemas.microsoft.com/office/drawing/2014/main" id="{38CFFDDB-0B77-4DCF-AE91-5387CE7FD3E1}"/>
                </a:ext>
              </a:extLst>
            </p:cNvPr>
            <p:cNvSpPr/>
            <p:nvPr/>
          </p:nvSpPr>
          <p:spPr>
            <a:xfrm>
              <a:off x="105870" y="555993"/>
              <a:ext cx="2637329" cy="1741070"/>
            </a:xfrm>
            <a:prstGeom prst="flowChartProcess">
              <a:avLst/>
            </a:prstGeom>
            <a:solidFill>
              <a:schemeClr val="bg1"/>
            </a:solidFill>
            <a:ln>
              <a:gradFill>
                <a:gsLst>
                  <a:gs pos="0">
                    <a:srgbClr val="3F51B5"/>
                  </a:gs>
                  <a:gs pos="100000">
                    <a:srgbClr val="42A5F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rgbClr val="3F51B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 cô có thể trò chuyện với :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 huynh của lớp mình phụ trách.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viên toàn tr</a:t>
              </a:r>
              <a:r>
                <a:rPr lang="vi-VN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ường.</a:t>
              </a:r>
              <a:endParaRPr lang="en-US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ED3E04E1-4EC3-4B53-AAFE-D2E0968107C2}"/>
                </a:ext>
              </a:extLst>
            </p:cNvPr>
            <p:cNvSpPr/>
            <p:nvPr/>
          </p:nvSpPr>
          <p:spPr>
            <a:xfrm>
              <a:off x="-8451" y="432880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B8027A8-FD72-4603-8458-8F7C17C84D8D}"/>
              </a:ext>
            </a:extLst>
          </p:cNvPr>
          <p:cNvGrpSpPr/>
          <p:nvPr/>
        </p:nvGrpSpPr>
        <p:grpSpPr>
          <a:xfrm>
            <a:off x="6368789" y="1660494"/>
            <a:ext cx="1998784" cy="400139"/>
            <a:chOff x="491920" y="539735"/>
            <a:chExt cx="1998784" cy="400139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D699617E-5936-4AE3-96C8-B468EBD01EC2}"/>
                </a:ext>
              </a:extLst>
            </p:cNvPr>
            <p:cNvSpPr/>
            <p:nvPr/>
          </p:nvSpPr>
          <p:spPr>
            <a:xfrm>
              <a:off x="491920" y="655875"/>
              <a:ext cx="1998784" cy="283999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1AAD146-F653-47CE-89FD-0172D2EAD95C}"/>
                </a:ext>
              </a:extLst>
            </p:cNvPr>
            <p:cNvSpPr/>
            <p:nvPr/>
          </p:nvSpPr>
          <p:spPr>
            <a:xfrm>
              <a:off x="2167909" y="539735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9B140F1-27CA-42D1-8D47-8D0EB5B085A4}"/>
              </a:ext>
            </a:extLst>
          </p:cNvPr>
          <p:cNvGrpSpPr/>
          <p:nvPr/>
        </p:nvGrpSpPr>
        <p:grpSpPr>
          <a:xfrm>
            <a:off x="3040505" y="4413931"/>
            <a:ext cx="546796" cy="426185"/>
            <a:chOff x="115558" y="427233"/>
            <a:chExt cx="546796" cy="426185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A7D1805F-A60C-4B96-AC08-76CF70BA6D0A}"/>
                </a:ext>
              </a:extLst>
            </p:cNvPr>
            <p:cNvSpPr/>
            <p:nvPr/>
          </p:nvSpPr>
          <p:spPr>
            <a:xfrm>
              <a:off x="245428" y="555994"/>
              <a:ext cx="416926" cy="297424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33A5BCD-A673-4F86-A080-0BEE57E4F8CE}"/>
                </a:ext>
              </a:extLst>
            </p:cNvPr>
            <p:cNvSpPr/>
            <p:nvPr/>
          </p:nvSpPr>
          <p:spPr>
            <a:xfrm>
              <a:off x="115558" y="42723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51E65E2-E0A5-450B-907C-3B7856A038C2}"/>
              </a:ext>
            </a:extLst>
          </p:cNvPr>
          <p:cNvGrpSpPr/>
          <p:nvPr/>
        </p:nvGrpSpPr>
        <p:grpSpPr>
          <a:xfrm>
            <a:off x="5891061" y="3686796"/>
            <a:ext cx="2875977" cy="1377469"/>
            <a:chOff x="115055" y="1251494"/>
            <a:chExt cx="2875977" cy="1377469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7A4097E-33ED-4F9C-A051-0AD296C3FDD2}"/>
                </a:ext>
              </a:extLst>
            </p:cNvPr>
            <p:cNvSpPr/>
            <p:nvPr/>
          </p:nvSpPr>
          <p:spPr>
            <a:xfrm>
              <a:off x="245427" y="1251494"/>
              <a:ext cx="2745605" cy="1377469"/>
            </a:xfrm>
            <a:prstGeom prst="rect">
              <a:avLst/>
            </a:prstGeom>
            <a:noFill/>
            <a:ln>
              <a:solidFill>
                <a:srgbClr val="00BC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F467C68D-161E-4733-B543-D4FB5D552981}"/>
                </a:ext>
              </a:extLst>
            </p:cNvPr>
            <p:cNvSpPr/>
            <p:nvPr/>
          </p:nvSpPr>
          <p:spPr>
            <a:xfrm>
              <a:off x="115055" y="1524973"/>
              <a:ext cx="228642" cy="228642"/>
            </a:xfrm>
            <a:prstGeom prst="ellipse">
              <a:avLst/>
            </a:prstGeom>
            <a:solidFill>
              <a:srgbClr val="00B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69F0F45-0EE5-413A-8B98-D09FD9F21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2250" y="2184681"/>
            <a:ext cx="2628000" cy="1376742"/>
          </a:xfrm>
          <a:prstGeom prst="rect">
            <a:avLst/>
          </a:prstGeom>
          <a:ln>
            <a:solidFill>
              <a:srgbClr val="3F51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96D5188-0A0D-483C-9C59-FE7156727328}"/>
              </a:ext>
            </a:extLst>
          </p:cNvPr>
          <p:cNvGrpSpPr/>
          <p:nvPr/>
        </p:nvGrpSpPr>
        <p:grpSpPr>
          <a:xfrm>
            <a:off x="5963347" y="1656122"/>
            <a:ext cx="374084" cy="370643"/>
            <a:chOff x="92340" y="1109773"/>
            <a:chExt cx="374084" cy="37064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08525E05-FA95-4300-BB4D-046A69B1FB9E}"/>
                </a:ext>
              </a:extLst>
            </p:cNvPr>
            <p:cNvSpPr/>
            <p:nvPr/>
          </p:nvSpPr>
          <p:spPr>
            <a:xfrm>
              <a:off x="251348" y="1269440"/>
              <a:ext cx="215076" cy="210976"/>
            </a:xfrm>
            <a:prstGeom prst="roundRect">
              <a:avLst/>
            </a:prstGeom>
            <a:noFill/>
            <a:ln>
              <a:solidFill>
                <a:srgbClr val="3F51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CD392A7-8F30-4B3E-B9F4-BD5A21D0BDFC}"/>
                </a:ext>
              </a:extLst>
            </p:cNvPr>
            <p:cNvSpPr/>
            <p:nvPr/>
          </p:nvSpPr>
          <p:spPr>
            <a:xfrm>
              <a:off x="92340" y="1109773"/>
              <a:ext cx="228642" cy="228642"/>
            </a:xfrm>
            <a:prstGeom prst="ellipse">
              <a:avLst/>
            </a:prstGeom>
            <a:solidFill>
              <a:srgbClr val="3F51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237B851-9FD1-4A22-908A-D97BC6C742AE}"/>
              </a:ext>
            </a:extLst>
          </p:cNvPr>
          <p:cNvGrpSpPr/>
          <p:nvPr/>
        </p:nvGrpSpPr>
        <p:grpSpPr>
          <a:xfrm>
            <a:off x="5895077" y="2310034"/>
            <a:ext cx="2871961" cy="1292867"/>
            <a:chOff x="119071" y="1273212"/>
            <a:chExt cx="2871961" cy="1292867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4100A0E7-683D-4963-BFD5-DECFEAAB7B12}"/>
                </a:ext>
              </a:extLst>
            </p:cNvPr>
            <p:cNvSpPr/>
            <p:nvPr/>
          </p:nvSpPr>
          <p:spPr>
            <a:xfrm>
              <a:off x="245427" y="1273212"/>
              <a:ext cx="2745605" cy="1292867"/>
            </a:xfrm>
            <a:prstGeom prst="rect">
              <a:avLst/>
            </a:prstGeom>
            <a:noFill/>
            <a:ln>
              <a:solidFill>
                <a:srgbClr val="00BC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6BB0A0F4-38C2-44DD-9BDB-44A6E2B8E8C5}"/>
                </a:ext>
              </a:extLst>
            </p:cNvPr>
            <p:cNvSpPr/>
            <p:nvPr/>
          </p:nvSpPr>
          <p:spPr>
            <a:xfrm>
              <a:off x="119071" y="1512281"/>
              <a:ext cx="228642" cy="228642"/>
            </a:xfrm>
            <a:prstGeom prst="ellipse">
              <a:avLst/>
            </a:prstGeom>
            <a:solidFill>
              <a:srgbClr val="00BC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3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</p:bldLst>
  </p:timing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9651</TotalTime>
  <Words>549</Words>
  <Application>Microsoft Macintosh PowerPoint</Application>
  <PresentationFormat>On-screen Show (16:9)</PresentationFormat>
  <Paragraphs>117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Montserrat</vt:lpstr>
      <vt:lpstr>Karla</vt:lpstr>
      <vt:lpstr>Times New Roman</vt:lpstr>
      <vt:lpstr>Arial</vt:lpstr>
      <vt:lpstr>Arviragus template</vt:lpstr>
      <vt:lpstr>TẬP HUẤN SỬ DỤNG eNetViet</vt:lpstr>
      <vt:lpstr>ỨNG DỤNG KẾT NỐI THÔNG TIN eNetViet</vt:lpstr>
      <vt:lpstr>CÀI ĐẶT QR CODE</vt:lpstr>
      <vt:lpstr>Màn hình ĐĂNG NHẬP</vt:lpstr>
      <vt:lpstr>PowerPoint Presentation</vt:lpstr>
      <vt:lpstr>Gửi tin  THÔNG BÁO </vt:lpstr>
      <vt:lpstr>ĐIỂM DANH Hằng ngày</vt:lpstr>
      <vt:lpstr>PowerPoint Presentation</vt:lpstr>
      <vt:lpstr>TRÒ CHUYỆN trực tiếp</vt:lpstr>
      <vt:lpstr>PowerPoint Presentation</vt:lpstr>
      <vt:lpstr>Đăng tải HOẠT ĐỘNG</vt:lpstr>
      <vt:lpstr>Và rất nhiều TÍNH NĂNG khác</vt:lpstr>
      <vt:lpstr>CHÂN THÀNH CẢM ƠN!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GIẢI PHÁP TRƯỜNG HỌC ĐIỆN TỬ</dc:title>
  <dc:creator>Andrew</dc:creator>
  <cp:lastModifiedBy>Tùng Lâm</cp:lastModifiedBy>
  <cp:revision>161</cp:revision>
  <dcterms:modified xsi:type="dcterms:W3CDTF">2019-10-08T05:04:02Z</dcterms:modified>
</cp:coreProperties>
</file>